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13716000" cx="24387175"/>
  <p:notesSz cx="6858000" cy="9144000"/>
  <p:embeddedFontLst>
    <p:embeddedFont>
      <p:font typeface="Inter"/>
      <p:regular r:id="rId45"/>
      <p:bold r:id="rId46"/>
      <p:italic r:id="rId47"/>
      <p:boldItalic r:id="rId48"/>
    </p:embeddedFont>
    <p:embeddedFont>
      <p:font typeface="Roboto Mon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Inter-bold.fntdata"/><Relationship Id="rId45" Type="http://schemas.openxmlformats.org/officeDocument/2006/relationships/font" Target="fonts/Inter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Inter-boldItalic.fntdata"/><Relationship Id="rId47" Type="http://schemas.openxmlformats.org/officeDocument/2006/relationships/font" Target="fonts/Inter-italic.fntdata"/><Relationship Id="rId49" Type="http://schemas.openxmlformats.org/officeDocument/2006/relationships/font" Target="fonts/RobotoMon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obotoMono-italic.fntdata"/><Relationship Id="rId50" Type="http://schemas.openxmlformats.org/officeDocument/2006/relationships/font" Target="fonts/RobotoMono-bold.fntdata"/><Relationship Id="rId52" Type="http://schemas.openxmlformats.org/officeDocument/2006/relationships/font" Target="fonts/RobotoMono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6" name="Shape 5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7" name="Google Shape;5477;g3d7f9f7dd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8" name="Google Shape;5478;g3d7f9f7ddc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4" name="Shape 5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5" name="Google Shape;5545;g3d3823e103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6" name="Google Shape;5546;g3d3823e1031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4" name="Shape 5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g396cd013c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TODO: Scared moji in clawd</a:t>
            </a:r>
            <a:endParaRPr/>
          </a:p>
        </p:txBody>
      </p:sp>
      <p:sp>
        <p:nvSpPr>
          <p:cNvPr id="5556" name="Google Shape;5556;g396cd013c4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5" name="Shape 5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6" name="Google Shape;5566;g3d3823e1031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Tool inputs and outputs are stored in context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=&gt; too expensive, context rot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Data leaked to the model =&gt; less secure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7" name="Google Shape;5567;g3d3823e1031_0_1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2" name="Shape 5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3" name="Google Shape;5573;g3d3823e1031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It’s the sloppy AI agents and MCP clients that cause the context problem, not the protocol!</a:t>
            </a:r>
            <a:endParaRPr/>
          </a:p>
        </p:txBody>
      </p:sp>
      <p:sp>
        <p:nvSpPr>
          <p:cNvPr id="5574" name="Google Shape;5574;g3d3823e1031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8" name="Shape 5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9" name="Google Shape;5579;g396cd013c4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Tool inputs and outputs are stored in context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=&gt; too expensive, context rot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Data leaked to the model =&gt; less secure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0" name="Google Shape;5580;g396cd013c40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6" name="Shape 5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7" name="Google Shape;5587;g396cd013c4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Tool inputs and outputs are stored in context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=&gt; too expensive, context rot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Data leaked to the model =&gt; less secure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8" name="Google Shape;5588;g396cd013c40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4" name="Shape 5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5" name="Google Shape;5595;g396cd013c4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Introduced by Cloudflare in December - treat tool definitions as code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6" name="Google Shape;5596;g396cd013c40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1" name="Shape 5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2" name="Google Shape;5602;g3d3823e1031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It’s the sloppy AI agents and MCP clients that cause the context problem, not the protocol!</a:t>
            </a:r>
            <a:endParaRPr/>
          </a:p>
        </p:txBody>
      </p:sp>
      <p:sp>
        <p:nvSpPr>
          <p:cNvPr id="5603" name="Google Shape;5603;g3d3823e1031_0_3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6" name="Shape 5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7" name="Google Shape;5607;g3d3823e1031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they only need one tool: Bash() and a way to find commands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sometimes the LLMs knows the CLI tools by heart, sometimes through agent skills, sometimes by reading the help and sub-command help … but never all at once!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TODO: image eg. from claude coe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08" name="Google Shape;5608;g3d3823e1031_0_3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3" name="Shape 5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4" name="Google Shape;5614;g396cd013c4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15" name="Google Shape;5615;g396cd013c40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1" name="Shape 5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2" name="Google Shape;5492;g3d7f9f7ddcf_0_5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MCP is a standard protocol to securely provide access to remote resources.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CLIs don’t have this - each CLI is using a different authentication mechanism, they are not standard - try to deploy them at scale.</a:t>
            </a:r>
            <a:endParaRPr/>
          </a:p>
        </p:txBody>
      </p:sp>
      <p:sp>
        <p:nvSpPr>
          <p:cNvPr id="5493" name="Google Shape;5493;g3d7f9f7ddcf_0_54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9" name="Shape 5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0" name="Google Shape;5620;g3d3823e1031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TODO: Some meme to show there’s no standard for CLI auth!</a:t>
            </a:r>
            <a:endParaRPr/>
          </a:p>
        </p:txBody>
      </p:sp>
      <p:sp>
        <p:nvSpPr>
          <p:cNvPr id="5621" name="Google Shape;5621;g3d3823e1031_0_4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6" name="Shape 5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7" name="Google Shape;5627;g3d3823e1031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That means you can’t easily control how CLIs access remote servers, handle auth, adjust privileges, intercept requests … they are literally a black box!</a:t>
            </a:r>
            <a:endParaRPr/>
          </a:p>
        </p:txBody>
      </p:sp>
      <p:sp>
        <p:nvSpPr>
          <p:cNvPr id="5628" name="Google Shape;5628;g3d3823e1031_0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2" name="Shape 5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" name="Google Shape;5633;g3d3823e1031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4" name="Google Shape;5634;g3d3823e1031_0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8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396cf684de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The AI agent doesn’t need to understand and implement all the SDK features, it just needs Bash()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40" name="Google Shape;5640;g396cf684de2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5" name="Shape 5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6" name="Google Shape;5656;g3d3823e1031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7" name="Google Shape;5657;g3d3823e1031_0_2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1" name="Shape 5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" name="Google Shape;5662;g396cd013c4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they only need one tool: Bash() and a way to find commands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>
                <a:solidFill>
                  <a:schemeClr val="dk1"/>
                </a:solidFill>
              </a:rPr>
              <a:t>sometimes the LLMs knows the CLI tools by heart, sometimes through agent skills, sometimes by reading the help and sub-command help … but never all at once!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63" name="Google Shape;5663;g396cd013c40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8" name="Shape 5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9" name="Google Shape;5669;g3d3823e1031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TODO: image/text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shell interface is the most universal programming interface to humans and AIs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/>
              <a:t>LLMs know how to write shell code, chain and use commands</a:t>
            </a:r>
            <a:endParaRPr/>
          </a:p>
        </p:txBody>
      </p:sp>
      <p:sp>
        <p:nvSpPr>
          <p:cNvPr id="5670" name="Google Shape;5670;g3d3823e1031_0_2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4" name="Shape 5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5" name="Google Shape;5675;g396cd013c4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 1 - sessions and profiles</a:t>
            </a:r>
            <a:endParaRPr/>
          </a:p>
        </p:txBody>
      </p:sp>
      <p:sp>
        <p:nvSpPr>
          <p:cNvPr id="5676" name="Google Shape;5676;g396cd013c40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9" name="Shape 5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0" name="Google Shape;5680;g396d022ac4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 1 - sessions and profiles</a:t>
            </a:r>
            <a:endParaRPr/>
          </a:p>
        </p:txBody>
      </p:sp>
      <p:sp>
        <p:nvSpPr>
          <p:cNvPr id="5681" name="Google Shape;5681;g396d022ac42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4" name="Shape 5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" name="Google Shape;5685;g396d022ac4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 1 - sessions and profiles</a:t>
            </a:r>
            <a:endParaRPr/>
          </a:p>
        </p:txBody>
      </p:sp>
      <p:sp>
        <p:nvSpPr>
          <p:cNvPr id="5686" name="Google Shape;5686;g396d022ac42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7" name="Shape 5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" name="Google Shape;5498;g3d3823e103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9" name="Google Shape;5499;g3d3823e1031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9" name="Shape 5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0" name="Google Shape;5690;g396cd013c40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 2 - dynamic tool discovery</a:t>
            </a:r>
            <a:endParaRPr/>
          </a:p>
        </p:txBody>
      </p:sp>
      <p:sp>
        <p:nvSpPr>
          <p:cNvPr id="5691" name="Google Shape;5691;g396cd013c40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4" name="Shape 5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5" name="Google Shape;5695;g396d022ac4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 1 - sessions and profiles</a:t>
            </a:r>
            <a:endParaRPr/>
          </a:p>
        </p:txBody>
      </p:sp>
      <p:sp>
        <p:nvSpPr>
          <p:cNvPr id="5696" name="Google Shape;5696;g396d022ac42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9" name="Shape 5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0" name="Google Shape;5700;g396cd013c4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 3 - MCP tasks</a:t>
            </a:r>
            <a:endParaRPr/>
          </a:p>
        </p:txBody>
      </p:sp>
      <p:sp>
        <p:nvSpPr>
          <p:cNvPr id="5701" name="Google Shape;5701;g396cd013c40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4" name="Shape 5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5" name="Google Shape;5705;g396d022ac4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 1 - sessions and profiles</a:t>
            </a:r>
            <a:endParaRPr/>
          </a:p>
        </p:txBody>
      </p:sp>
      <p:sp>
        <p:nvSpPr>
          <p:cNvPr id="5706" name="Google Shape;5706;g396d022ac42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9" name="Shape 5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0" name="Google Shape;5710;g396cd013c40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 4 - MCP tasks</a:t>
            </a:r>
            <a:endParaRPr/>
          </a:p>
        </p:txBody>
      </p:sp>
      <p:sp>
        <p:nvSpPr>
          <p:cNvPr id="5711" name="Google Shape;5711;g396cd013c40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4" name="Shape 5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5" name="Google Shape;5715;g3d3823e1031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TODO: Some meme to show there’s no standard for CLI auth!</a:t>
            </a:r>
            <a:endParaRPr/>
          </a:p>
        </p:txBody>
      </p:sp>
      <p:sp>
        <p:nvSpPr>
          <p:cNvPr id="5716" name="Google Shape;5716;g3d3823e1031_0_3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0" name="Shape 5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1" name="Google Shape;5721;g3d3823e1031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TODO: Some meme to show there’s no standard for CLI auth!</a:t>
            </a:r>
            <a:endParaRPr/>
          </a:p>
        </p:txBody>
      </p:sp>
      <p:sp>
        <p:nvSpPr>
          <p:cNvPr id="5722" name="Google Shape;5722;g3d3823e1031_0_3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6" name="Shape 5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7" name="Google Shape;5727;g3d3823e1031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TODO: Some meme to show there’s no standard for CLI auth!</a:t>
            </a:r>
            <a:endParaRPr/>
          </a:p>
        </p:txBody>
      </p:sp>
      <p:sp>
        <p:nvSpPr>
          <p:cNvPr id="5728" name="Google Shape;5728;g3d3823e1031_0_3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2" name="Shape 5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3" name="Google Shape;5733;g396cf684d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MCP protocol is developing faster than the ecosystem - most clients suck, don’t support new features, load all tools into context etc.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We have official SDKs for TS, Python, Go, etc. but not official SDK for the shell.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We’re ready to donate mcpc to Agentic AI foundation and turn it into the official MCP CLI client.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This might kill the CLI vs. MCP hate once for all!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734" name="Google Shape;5734;g396cf684de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9" name="Shape 5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0" name="Google Shape;5740;g3d7fc293d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1" name="Google Shape;5741;g3d7fc293d9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4" name="Shape 5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5" name="Google Shape;5505;g3d3823e103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6" name="Google Shape;5506;g3d3823e1031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5" name="Shape 5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6" name="Google Shape;5746;g3d3823e1031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TODO: Some meme to show there’s no standard for CLI auth!</a:t>
            </a:r>
            <a:endParaRPr/>
          </a:p>
        </p:txBody>
      </p:sp>
      <p:sp>
        <p:nvSpPr>
          <p:cNvPr id="5747" name="Google Shape;5747;g3d3823e1031_0_3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9" name="Shape 5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0" name="Google Shape;5510;g3d3823e103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1" name="Google Shape;5511;g3d3823e1031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4" name="Shape 5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5" name="Google Shape;5515;g3d3823e103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6" name="Google Shape;5516;g3d3823e1031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0" name="Shape 5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1" name="Google Shape;5521;g3d3823e103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2" name="Google Shape;5522;g3d3823e1031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7" name="Shape 5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8" name="Google Shape;5528;g3d3823e1031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9" name="Google Shape;5529;g3d3823e1031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5" name="Shape 5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6" name="Google Shape;5536;g3d3823e1031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7" name="Google Shape;5537;g3d3823e1031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logo-1+Graphic">
  <p:cSld name="H1 Title+logo-1+Graphic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2"/>
          <p:cNvGrpSpPr/>
          <p:nvPr/>
        </p:nvGrpSpPr>
        <p:grpSpPr>
          <a:xfrm>
            <a:off x="12199851" y="311145"/>
            <a:ext cx="11879905" cy="13102143"/>
            <a:chOff x="12206609" y="311145"/>
            <a:chExt cx="11873968" cy="13102143"/>
          </a:xfrm>
        </p:grpSpPr>
        <p:sp>
          <p:nvSpPr>
            <p:cNvPr id="26" name="Google Shape;26;p2"/>
            <p:cNvSpPr/>
            <p:nvPr/>
          </p:nvSpPr>
          <p:spPr>
            <a:xfrm>
              <a:off x="12206609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2206609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2206609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2206609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206609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2206609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206609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084117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84117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4084117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4084117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084117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84117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4084117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961625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961625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61625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961625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961625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61625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61625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839133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839133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839133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839133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839133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7839133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7839133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716641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716641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9716641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9716641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9716641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9716641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9716641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594148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1594148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594148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1594148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1594148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1594148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1594148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471656" y="31114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608921" y="0"/>
                  </a:moveTo>
                  <a:lnTo>
                    <a:pt x="0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608921" y="353707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3471656" y="2177439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471656" y="4056429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1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3471656" y="5922722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3471656" y="7801712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3471656" y="9668005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3471656" y="1154699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75" name="Google Shape;75;p2"/>
          <p:cNvSpPr txBox="1"/>
          <p:nvPr>
            <p:ph type="title"/>
          </p:nvPr>
        </p:nvSpPr>
        <p:spPr>
          <a:xfrm>
            <a:off x="593424" y="4846190"/>
            <a:ext cx="10877100" cy="40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6" name="Google Shape;76;p2"/>
          <p:cNvGrpSpPr/>
          <p:nvPr/>
        </p:nvGrpSpPr>
        <p:grpSpPr>
          <a:xfrm rot="10800000">
            <a:off x="12101880" y="13315950"/>
            <a:ext cx="196800" cy="95400"/>
            <a:chOff x="12248544" y="458955"/>
            <a:chExt cx="196800" cy="95400"/>
          </a:xfrm>
        </p:grpSpPr>
        <p:cxnSp>
          <p:nvCxnSpPr>
            <p:cNvPr id="77" name="Google Shape;77;p2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8" name="Google Shape;78;p2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79" name="Google Shape;79;p2"/>
          <p:cNvGrpSpPr/>
          <p:nvPr/>
        </p:nvGrpSpPr>
        <p:grpSpPr>
          <a:xfrm>
            <a:off x="12101859" y="306555"/>
            <a:ext cx="196800" cy="95400"/>
            <a:chOff x="12101859" y="306555"/>
            <a:chExt cx="196800" cy="95400"/>
          </a:xfrm>
        </p:grpSpPr>
        <p:cxnSp>
          <p:nvCxnSpPr>
            <p:cNvPr id="80" name="Google Shape;80;p2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1" name="Google Shape;81;p2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2" name="Google Shape;82;p2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83" name="Google Shape;83;p2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4" name="Google Shape;84;p2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85" name="Google Shape;85;p2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86" name="Google Shape;86;p2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7" name="Google Shape;87;p2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Founder Title+logo+Graphic">
  <p:cSld name="H2 Founder Title+logo+Graphic"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6" name="Google Shape;1256;p11"/>
          <p:cNvGrpSpPr/>
          <p:nvPr/>
        </p:nvGrpSpPr>
        <p:grpSpPr>
          <a:xfrm>
            <a:off x="12193629" y="311165"/>
            <a:ext cx="11887029" cy="13100833"/>
            <a:chOff x="12206609" y="311145"/>
            <a:chExt cx="11873968" cy="13102143"/>
          </a:xfrm>
        </p:grpSpPr>
        <p:sp>
          <p:nvSpPr>
            <p:cNvPr id="1257" name="Google Shape;1257;p11"/>
            <p:cNvSpPr/>
            <p:nvPr/>
          </p:nvSpPr>
          <p:spPr>
            <a:xfrm>
              <a:off x="12206609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12206609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12206609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12206609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61" name="Google Shape;1261;p11"/>
            <p:cNvSpPr/>
            <p:nvPr/>
          </p:nvSpPr>
          <p:spPr>
            <a:xfrm>
              <a:off x="12206609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62" name="Google Shape;1262;p11"/>
            <p:cNvSpPr/>
            <p:nvPr/>
          </p:nvSpPr>
          <p:spPr>
            <a:xfrm>
              <a:off x="12206609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12206610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14084117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14084117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66" name="Google Shape;1266;p11"/>
            <p:cNvSpPr/>
            <p:nvPr/>
          </p:nvSpPr>
          <p:spPr>
            <a:xfrm>
              <a:off x="14084117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67" name="Google Shape;1267;p11"/>
            <p:cNvSpPr/>
            <p:nvPr/>
          </p:nvSpPr>
          <p:spPr>
            <a:xfrm>
              <a:off x="14084117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14084117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69" name="Google Shape;1269;p11"/>
            <p:cNvSpPr/>
            <p:nvPr/>
          </p:nvSpPr>
          <p:spPr>
            <a:xfrm>
              <a:off x="14084117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0" name="Google Shape;1270;p11"/>
            <p:cNvSpPr/>
            <p:nvPr/>
          </p:nvSpPr>
          <p:spPr>
            <a:xfrm>
              <a:off x="14084117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1" name="Google Shape;1271;p11"/>
            <p:cNvSpPr/>
            <p:nvPr/>
          </p:nvSpPr>
          <p:spPr>
            <a:xfrm>
              <a:off x="15961625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2" name="Google Shape;1272;p11"/>
            <p:cNvSpPr/>
            <p:nvPr/>
          </p:nvSpPr>
          <p:spPr>
            <a:xfrm>
              <a:off x="15961625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3" name="Google Shape;1273;p11"/>
            <p:cNvSpPr/>
            <p:nvPr/>
          </p:nvSpPr>
          <p:spPr>
            <a:xfrm>
              <a:off x="15961625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4" name="Google Shape;1274;p11"/>
            <p:cNvSpPr/>
            <p:nvPr/>
          </p:nvSpPr>
          <p:spPr>
            <a:xfrm>
              <a:off x="15961625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5" name="Google Shape;1275;p11"/>
            <p:cNvSpPr/>
            <p:nvPr/>
          </p:nvSpPr>
          <p:spPr>
            <a:xfrm>
              <a:off x="15961625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6" name="Google Shape;1276;p11"/>
            <p:cNvSpPr/>
            <p:nvPr/>
          </p:nvSpPr>
          <p:spPr>
            <a:xfrm>
              <a:off x="15961625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7" name="Google Shape;1277;p11"/>
            <p:cNvSpPr/>
            <p:nvPr/>
          </p:nvSpPr>
          <p:spPr>
            <a:xfrm>
              <a:off x="15961625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8" name="Google Shape;1278;p11"/>
            <p:cNvSpPr/>
            <p:nvPr/>
          </p:nvSpPr>
          <p:spPr>
            <a:xfrm>
              <a:off x="17839133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79" name="Google Shape;1279;p11"/>
            <p:cNvSpPr/>
            <p:nvPr/>
          </p:nvSpPr>
          <p:spPr>
            <a:xfrm>
              <a:off x="17839133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0" name="Google Shape;1280;p11"/>
            <p:cNvSpPr/>
            <p:nvPr/>
          </p:nvSpPr>
          <p:spPr>
            <a:xfrm>
              <a:off x="17839133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1" name="Google Shape;1281;p11"/>
            <p:cNvSpPr/>
            <p:nvPr/>
          </p:nvSpPr>
          <p:spPr>
            <a:xfrm>
              <a:off x="17839133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2" name="Google Shape;1282;p11"/>
            <p:cNvSpPr/>
            <p:nvPr/>
          </p:nvSpPr>
          <p:spPr>
            <a:xfrm>
              <a:off x="17839133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3" name="Google Shape;1283;p11"/>
            <p:cNvSpPr/>
            <p:nvPr/>
          </p:nvSpPr>
          <p:spPr>
            <a:xfrm>
              <a:off x="17839133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4" name="Google Shape;1284;p11"/>
            <p:cNvSpPr/>
            <p:nvPr/>
          </p:nvSpPr>
          <p:spPr>
            <a:xfrm>
              <a:off x="17839133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5" name="Google Shape;1285;p11"/>
            <p:cNvSpPr/>
            <p:nvPr/>
          </p:nvSpPr>
          <p:spPr>
            <a:xfrm>
              <a:off x="19716641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6" name="Google Shape;1286;p11"/>
            <p:cNvSpPr/>
            <p:nvPr/>
          </p:nvSpPr>
          <p:spPr>
            <a:xfrm>
              <a:off x="19716641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7" name="Google Shape;1287;p11"/>
            <p:cNvSpPr/>
            <p:nvPr/>
          </p:nvSpPr>
          <p:spPr>
            <a:xfrm>
              <a:off x="19716641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8" name="Google Shape;1288;p11"/>
            <p:cNvSpPr/>
            <p:nvPr/>
          </p:nvSpPr>
          <p:spPr>
            <a:xfrm>
              <a:off x="19716641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9" name="Google Shape;1289;p11"/>
            <p:cNvSpPr/>
            <p:nvPr/>
          </p:nvSpPr>
          <p:spPr>
            <a:xfrm>
              <a:off x="19716641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0" name="Google Shape;1290;p11"/>
            <p:cNvSpPr/>
            <p:nvPr/>
          </p:nvSpPr>
          <p:spPr>
            <a:xfrm>
              <a:off x="19716641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1" name="Google Shape;1291;p11"/>
            <p:cNvSpPr/>
            <p:nvPr/>
          </p:nvSpPr>
          <p:spPr>
            <a:xfrm>
              <a:off x="19716641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2" name="Google Shape;1292;p11"/>
            <p:cNvSpPr/>
            <p:nvPr/>
          </p:nvSpPr>
          <p:spPr>
            <a:xfrm>
              <a:off x="21594148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3" name="Google Shape;1293;p11"/>
            <p:cNvSpPr/>
            <p:nvPr/>
          </p:nvSpPr>
          <p:spPr>
            <a:xfrm>
              <a:off x="21594148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4" name="Google Shape;1294;p11"/>
            <p:cNvSpPr/>
            <p:nvPr/>
          </p:nvSpPr>
          <p:spPr>
            <a:xfrm>
              <a:off x="21594148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5" name="Google Shape;1295;p11"/>
            <p:cNvSpPr/>
            <p:nvPr/>
          </p:nvSpPr>
          <p:spPr>
            <a:xfrm>
              <a:off x="21594148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6" name="Google Shape;1296;p11"/>
            <p:cNvSpPr/>
            <p:nvPr/>
          </p:nvSpPr>
          <p:spPr>
            <a:xfrm>
              <a:off x="21594148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7" name="Google Shape;1297;p11"/>
            <p:cNvSpPr/>
            <p:nvPr/>
          </p:nvSpPr>
          <p:spPr>
            <a:xfrm>
              <a:off x="21594148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21594148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23471656" y="31114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608921" y="0"/>
                  </a:moveTo>
                  <a:lnTo>
                    <a:pt x="0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608921" y="353707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23471656" y="2177439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01" name="Google Shape;1301;p11"/>
            <p:cNvSpPr/>
            <p:nvPr/>
          </p:nvSpPr>
          <p:spPr>
            <a:xfrm>
              <a:off x="23471656" y="4056429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1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02" name="Google Shape;1302;p11"/>
            <p:cNvSpPr/>
            <p:nvPr/>
          </p:nvSpPr>
          <p:spPr>
            <a:xfrm>
              <a:off x="23471656" y="5922722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03" name="Google Shape;1303;p11"/>
            <p:cNvSpPr/>
            <p:nvPr/>
          </p:nvSpPr>
          <p:spPr>
            <a:xfrm>
              <a:off x="23471656" y="7801712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04" name="Google Shape;1304;p11"/>
            <p:cNvSpPr/>
            <p:nvPr/>
          </p:nvSpPr>
          <p:spPr>
            <a:xfrm>
              <a:off x="23471656" y="9668005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05" name="Google Shape;1305;p11"/>
            <p:cNvSpPr/>
            <p:nvPr/>
          </p:nvSpPr>
          <p:spPr>
            <a:xfrm>
              <a:off x="23471656" y="1154699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306" name="Google Shape;1306;p11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307" name="Google Shape;1307;p11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08" name="Google Shape;1308;p11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309" name="Google Shape;1309;p11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1310" name="Google Shape;1310;p11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11" name="Google Shape;1311;p11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12" name="Google Shape;1312;p11"/>
          <p:cNvSpPr txBox="1"/>
          <p:nvPr>
            <p:ph type="title"/>
          </p:nvPr>
        </p:nvSpPr>
        <p:spPr>
          <a:xfrm>
            <a:off x="606865" y="4475223"/>
            <a:ext cx="11118300" cy="214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13" name="Google Shape;1313;p11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314" name="Google Shape;1314;p11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15" name="Google Shape;1315;p11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316" name="Google Shape;1316;p11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1317" name="Google Shape;1317;p11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18" name="Google Shape;1318;p11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19" name="Google Shape;1319;p11"/>
          <p:cNvSpPr/>
          <p:nvPr/>
        </p:nvSpPr>
        <p:spPr>
          <a:xfrm>
            <a:off x="613743" y="7200900"/>
            <a:ext cx="6484500" cy="2036100"/>
          </a:xfrm>
          <a:prstGeom prst="roundRect">
            <a:avLst>
              <a:gd fmla="val 7386" name="adj"/>
            </a:avLst>
          </a:prstGeom>
          <a:solidFill>
            <a:srgbClr val="2424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20" name="Google Shape;1320;p11"/>
          <p:cNvSpPr/>
          <p:nvPr>
            <p:ph idx="2" type="pic"/>
          </p:nvPr>
        </p:nvSpPr>
        <p:spPr>
          <a:xfrm>
            <a:off x="918191" y="7523482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21" name="Google Shape;1321;p11"/>
          <p:cNvSpPr txBox="1"/>
          <p:nvPr>
            <p:ph hasCustomPrompt="1" idx="3" type="title"/>
          </p:nvPr>
        </p:nvSpPr>
        <p:spPr>
          <a:xfrm>
            <a:off x="2602100" y="7500813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22" name="Google Shape;1322;p11"/>
          <p:cNvSpPr txBox="1"/>
          <p:nvPr>
            <p:ph hasCustomPrompt="1" idx="4" type="title"/>
          </p:nvPr>
        </p:nvSpPr>
        <p:spPr>
          <a:xfrm>
            <a:off x="2602100" y="8233413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4" name="Google Shape;1324;p12"/>
          <p:cNvCxnSpPr/>
          <p:nvPr/>
        </p:nvCxnSpPr>
        <p:spPr>
          <a:xfrm>
            <a:off x="6247790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325" name="Google Shape;1325;p12"/>
          <p:cNvGrpSpPr/>
          <p:nvPr/>
        </p:nvGrpSpPr>
        <p:grpSpPr>
          <a:xfrm rot="10800000">
            <a:off x="6149398" y="13315950"/>
            <a:ext cx="196800" cy="95400"/>
            <a:chOff x="12248544" y="458955"/>
            <a:chExt cx="196800" cy="95400"/>
          </a:xfrm>
        </p:grpSpPr>
        <p:cxnSp>
          <p:nvCxnSpPr>
            <p:cNvPr id="1326" name="Google Shape;1326;p12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27" name="Google Shape;1327;p12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328" name="Google Shape;1328;p12"/>
          <p:cNvGrpSpPr/>
          <p:nvPr/>
        </p:nvGrpSpPr>
        <p:grpSpPr>
          <a:xfrm>
            <a:off x="6149378" y="304649"/>
            <a:ext cx="196800" cy="95400"/>
            <a:chOff x="12101859" y="306555"/>
            <a:chExt cx="196800" cy="95400"/>
          </a:xfrm>
        </p:grpSpPr>
        <p:cxnSp>
          <p:nvCxnSpPr>
            <p:cNvPr id="1329" name="Google Shape;1329;p12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30" name="Google Shape;1330;p12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31" name="Google Shape;1331;p12"/>
          <p:cNvSpPr txBox="1"/>
          <p:nvPr>
            <p:ph type="title"/>
          </p:nvPr>
        </p:nvSpPr>
        <p:spPr>
          <a:xfrm>
            <a:off x="607094" y="10984672"/>
            <a:ext cx="5417700" cy="21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2" name="Google Shape;1332;p12"/>
          <p:cNvSpPr txBox="1"/>
          <p:nvPr>
            <p:ph hasCustomPrompt="1" idx="2" type="title"/>
          </p:nvPr>
        </p:nvSpPr>
        <p:spPr>
          <a:xfrm>
            <a:off x="6554525" y="649025"/>
            <a:ext cx="1981200" cy="10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3" name="Google Shape;1333;p12"/>
          <p:cNvSpPr txBox="1"/>
          <p:nvPr>
            <p:ph hasCustomPrompt="1" idx="3" type="title"/>
          </p:nvPr>
        </p:nvSpPr>
        <p:spPr>
          <a:xfrm>
            <a:off x="6554525" y="2300200"/>
            <a:ext cx="1981200" cy="10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4" name="Google Shape;1334;p12"/>
          <p:cNvSpPr txBox="1"/>
          <p:nvPr>
            <p:ph hasCustomPrompt="1" idx="4" type="title"/>
          </p:nvPr>
        </p:nvSpPr>
        <p:spPr>
          <a:xfrm>
            <a:off x="6554525" y="3951338"/>
            <a:ext cx="1981200" cy="10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5" name="Google Shape;1335;p12"/>
          <p:cNvSpPr txBox="1"/>
          <p:nvPr>
            <p:ph hasCustomPrompt="1" idx="5" type="title"/>
          </p:nvPr>
        </p:nvSpPr>
        <p:spPr>
          <a:xfrm>
            <a:off x="6554525" y="5627725"/>
            <a:ext cx="1981200" cy="10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6" name="Google Shape;1336;p12"/>
          <p:cNvSpPr txBox="1"/>
          <p:nvPr>
            <p:ph hasCustomPrompt="1" idx="6" type="title"/>
          </p:nvPr>
        </p:nvSpPr>
        <p:spPr>
          <a:xfrm>
            <a:off x="6554525" y="7304100"/>
            <a:ext cx="1981200" cy="10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7" name="Google Shape;1337;p12"/>
          <p:cNvSpPr txBox="1"/>
          <p:nvPr>
            <p:ph idx="1" type="subTitle"/>
          </p:nvPr>
        </p:nvSpPr>
        <p:spPr>
          <a:xfrm>
            <a:off x="12501575" y="615150"/>
            <a:ext cx="11326200" cy="10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1338" name="Google Shape;1338;p12"/>
          <p:cNvSpPr txBox="1"/>
          <p:nvPr>
            <p:ph idx="7" type="subTitle"/>
          </p:nvPr>
        </p:nvSpPr>
        <p:spPr>
          <a:xfrm>
            <a:off x="12501575" y="2283263"/>
            <a:ext cx="11326200" cy="10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1339" name="Google Shape;1339;p12"/>
          <p:cNvSpPr txBox="1"/>
          <p:nvPr>
            <p:ph idx="8" type="subTitle"/>
          </p:nvPr>
        </p:nvSpPr>
        <p:spPr>
          <a:xfrm>
            <a:off x="12501575" y="3955513"/>
            <a:ext cx="11326200" cy="10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1340" name="Google Shape;1340;p12"/>
          <p:cNvSpPr txBox="1"/>
          <p:nvPr>
            <p:ph idx="9" type="subTitle"/>
          </p:nvPr>
        </p:nvSpPr>
        <p:spPr>
          <a:xfrm>
            <a:off x="12501575" y="5629838"/>
            <a:ext cx="11326200" cy="10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1341" name="Google Shape;1341;p12"/>
          <p:cNvSpPr txBox="1"/>
          <p:nvPr>
            <p:ph idx="13" type="subTitle"/>
          </p:nvPr>
        </p:nvSpPr>
        <p:spPr>
          <a:xfrm>
            <a:off x="12501575" y="7366788"/>
            <a:ext cx="11326200" cy="103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nder Quote-1">
  <p:cSld name="Founder Quote-1"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3"/>
          <p:cNvSpPr txBox="1"/>
          <p:nvPr>
            <p:ph type="title"/>
          </p:nvPr>
        </p:nvSpPr>
        <p:spPr>
          <a:xfrm>
            <a:off x="609600" y="590551"/>
            <a:ext cx="23164800" cy="76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0"/>
              <a:buFont typeface="Inter"/>
              <a:buNone/>
              <a:defRPr sz="1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4" name="Google Shape;1344;p13"/>
          <p:cNvSpPr/>
          <p:nvPr/>
        </p:nvSpPr>
        <p:spPr>
          <a:xfrm>
            <a:off x="613743" y="9158264"/>
            <a:ext cx="6484500" cy="2036100"/>
          </a:xfrm>
          <a:prstGeom prst="roundRect">
            <a:avLst>
              <a:gd fmla="val 7386" name="adj"/>
            </a:avLst>
          </a:prstGeom>
          <a:solidFill>
            <a:srgbClr val="2424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45" name="Google Shape;1345;p13"/>
          <p:cNvSpPr/>
          <p:nvPr>
            <p:ph idx="2" type="pic"/>
          </p:nvPr>
        </p:nvSpPr>
        <p:spPr>
          <a:xfrm>
            <a:off x="918191" y="9480846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46" name="Google Shape;1346;p13"/>
          <p:cNvSpPr txBox="1"/>
          <p:nvPr>
            <p:ph hasCustomPrompt="1" idx="3" type="title"/>
          </p:nvPr>
        </p:nvSpPr>
        <p:spPr>
          <a:xfrm>
            <a:off x="2602100" y="9443688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47" name="Google Shape;1347;p13"/>
          <p:cNvSpPr txBox="1"/>
          <p:nvPr>
            <p:ph hasCustomPrompt="1" idx="4" type="title"/>
          </p:nvPr>
        </p:nvSpPr>
        <p:spPr>
          <a:xfrm>
            <a:off x="2602100" y="10176288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nder Quote-2">
  <p:cSld name="Founder Quote-2"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14"/>
          <p:cNvSpPr txBox="1"/>
          <p:nvPr>
            <p:ph type="title"/>
          </p:nvPr>
        </p:nvSpPr>
        <p:spPr>
          <a:xfrm>
            <a:off x="5943600" y="609600"/>
            <a:ext cx="17830800" cy="779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0"/>
              <a:buFont typeface="Inter"/>
              <a:buNone/>
              <a:defRPr sz="1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0" name="Google Shape;1350;p14"/>
          <p:cNvSpPr/>
          <p:nvPr/>
        </p:nvSpPr>
        <p:spPr>
          <a:xfrm>
            <a:off x="5943600" y="9158264"/>
            <a:ext cx="6484500" cy="2036100"/>
          </a:xfrm>
          <a:prstGeom prst="roundRect">
            <a:avLst>
              <a:gd fmla="val 7386" name="adj"/>
            </a:avLst>
          </a:prstGeom>
          <a:solidFill>
            <a:srgbClr val="2424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51" name="Google Shape;1351;p14"/>
          <p:cNvSpPr/>
          <p:nvPr>
            <p:ph idx="2" type="pic"/>
          </p:nvPr>
        </p:nvSpPr>
        <p:spPr>
          <a:xfrm>
            <a:off x="6248048" y="9480846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52" name="Google Shape;1352;p14"/>
          <p:cNvSpPr txBox="1"/>
          <p:nvPr>
            <p:ph hasCustomPrompt="1" idx="3" type="title"/>
          </p:nvPr>
        </p:nvSpPr>
        <p:spPr>
          <a:xfrm>
            <a:off x="7915250" y="9443688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53" name="Google Shape;1353;p14"/>
          <p:cNvSpPr txBox="1"/>
          <p:nvPr>
            <p:ph hasCustomPrompt="1" idx="4" type="title"/>
          </p:nvPr>
        </p:nvSpPr>
        <p:spPr>
          <a:xfrm>
            <a:off x="7915250" y="10176288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nder Quote with Image">
  <p:cSld name="Founder Quote with Image"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5" name="Google Shape;1355;p15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356" name="Google Shape;1356;p15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357" name="Google Shape;1357;p15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8" name="Google Shape;1358;p15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359" name="Google Shape;1359;p15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1360" name="Google Shape;1360;p15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1" name="Google Shape;1361;p15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62" name="Google Shape;1362;p15"/>
          <p:cNvSpPr/>
          <p:nvPr>
            <p:ph idx="2" type="pic"/>
          </p:nvPr>
        </p:nvSpPr>
        <p:spPr>
          <a:xfrm>
            <a:off x="609601" y="609600"/>
            <a:ext cx="11283600" cy="12496800"/>
          </a:xfrm>
          <a:prstGeom prst="rect">
            <a:avLst/>
          </a:prstGeom>
          <a:noFill/>
          <a:ln>
            <a:noFill/>
          </a:ln>
        </p:spPr>
      </p:sp>
      <p:sp>
        <p:nvSpPr>
          <p:cNvPr id="1363" name="Google Shape;1363;p15"/>
          <p:cNvSpPr txBox="1"/>
          <p:nvPr>
            <p:ph type="title"/>
          </p:nvPr>
        </p:nvSpPr>
        <p:spPr>
          <a:xfrm>
            <a:off x="12493883" y="609599"/>
            <a:ext cx="11280600" cy="406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4" name="Google Shape;1364;p15"/>
          <p:cNvSpPr/>
          <p:nvPr/>
        </p:nvSpPr>
        <p:spPr>
          <a:xfrm>
            <a:off x="12487812" y="5189219"/>
            <a:ext cx="6484500" cy="2036100"/>
          </a:xfrm>
          <a:prstGeom prst="roundRect">
            <a:avLst>
              <a:gd fmla="val 7386" name="adj"/>
            </a:avLst>
          </a:prstGeom>
          <a:solidFill>
            <a:srgbClr val="2424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65" name="Google Shape;1365;p15"/>
          <p:cNvSpPr/>
          <p:nvPr>
            <p:ph idx="3" type="pic"/>
          </p:nvPr>
        </p:nvSpPr>
        <p:spPr>
          <a:xfrm>
            <a:off x="12792260" y="5511801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66" name="Google Shape;1366;p15"/>
          <p:cNvSpPr txBox="1"/>
          <p:nvPr>
            <p:ph hasCustomPrompt="1" idx="4" type="title"/>
          </p:nvPr>
        </p:nvSpPr>
        <p:spPr>
          <a:xfrm>
            <a:off x="14533475" y="5474638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7" name="Google Shape;1367;p15"/>
          <p:cNvSpPr txBox="1"/>
          <p:nvPr>
            <p:ph hasCustomPrompt="1" idx="5" type="title"/>
          </p:nvPr>
        </p:nvSpPr>
        <p:spPr>
          <a:xfrm>
            <a:off x="14533475" y="6207238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acter Breakdown-1">
  <p:cSld name="Character Breakdown-1"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oogle Shape;1369;p16"/>
          <p:cNvGrpSpPr/>
          <p:nvPr/>
        </p:nvGrpSpPr>
        <p:grpSpPr>
          <a:xfrm>
            <a:off x="305054" y="308048"/>
            <a:ext cx="23775415" cy="13106959"/>
            <a:chOff x="305054" y="308048"/>
            <a:chExt cx="23775415" cy="13106959"/>
          </a:xfrm>
        </p:grpSpPr>
        <p:sp>
          <p:nvSpPr>
            <p:cNvPr id="1370" name="Google Shape;1370;p16"/>
            <p:cNvSpPr/>
            <p:nvPr/>
          </p:nvSpPr>
          <p:spPr>
            <a:xfrm>
              <a:off x="30505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71" name="Google Shape;1371;p16"/>
            <p:cNvSpPr/>
            <p:nvPr/>
          </p:nvSpPr>
          <p:spPr>
            <a:xfrm>
              <a:off x="30505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72" name="Google Shape;1372;p16"/>
            <p:cNvSpPr/>
            <p:nvPr/>
          </p:nvSpPr>
          <p:spPr>
            <a:xfrm>
              <a:off x="30505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73" name="Google Shape;1373;p16"/>
            <p:cNvSpPr/>
            <p:nvPr/>
          </p:nvSpPr>
          <p:spPr>
            <a:xfrm>
              <a:off x="30505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74" name="Google Shape;1374;p16"/>
            <p:cNvSpPr/>
            <p:nvPr/>
          </p:nvSpPr>
          <p:spPr>
            <a:xfrm>
              <a:off x="30505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75" name="Google Shape;1375;p16"/>
            <p:cNvSpPr/>
            <p:nvPr/>
          </p:nvSpPr>
          <p:spPr>
            <a:xfrm>
              <a:off x="30505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76" name="Google Shape;1376;p16"/>
            <p:cNvSpPr/>
            <p:nvPr/>
          </p:nvSpPr>
          <p:spPr>
            <a:xfrm>
              <a:off x="30505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77" name="Google Shape;1377;p16"/>
            <p:cNvSpPr/>
            <p:nvPr/>
          </p:nvSpPr>
          <p:spPr>
            <a:xfrm>
              <a:off x="218473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78" name="Google Shape;1378;p16"/>
            <p:cNvSpPr/>
            <p:nvPr/>
          </p:nvSpPr>
          <p:spPr>
            <a:xfrm>
              <a:off x="218473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79" name="Google Shape;1379;p16"/>
            <p:cNvSpPr/>
            <p:nvPr/>
          </p:nvSpPr>
          <p:spPr>
            <a:xfrm>
              <a:off x="218473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80" name="Google Shape;1380;p16"/>
            <p:cNvSpPr/>
            <p:nvPr/>
          </p:nvSpPr>
          <p:spPr>
            <a:xfrm>
              <a:off x="218473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81" name="Google Shape;1381;p16"/>
            <p:cNvSpPr/>
            <p:nvPr/>
          </p:nvSpPr>
          <p:spPr>
            <a:xfrm>
              <a:off x="218473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82" name="Google Shape;1382;p16"/>
            <p:cNvSpPr/>
            <p:nvPr/>
          </p:nvSpPr>
          <p:spPr>
            <a:xfrm>
              <a:off x="218473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83" name="Google Shape;1383;p16"/>
            <p:cNvSpPr/>
            <p:nvPr/>
          </p:nvSpPr>
          <p:spPr>
            <a:xfrm>
              <a:off x="218473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84" name="Google Shape;1384;p16"/>
            <p:cNvSpPr/>
            <p:nvPr/>
          </p:nvSpPr>
          <p:spPr>
            <a:xfrm>
              <a:off x="406441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85" name="Google Shape;1385;p16"/>
            <p:cNvSpPr/>
            <p:nvPr/>
          </p:nvSpPr>
          <p:spPr>
            <a:xfrm>
              <a:off x="406441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86" name="Google Shape;1386;p16"/>
            <p:cNvSpPr/>
            <p:nvPr/>
          </p:nvSpPr>
          <p:spPr>
            <a:xfrm>
              <a:off x="406441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87" name="Google Shape;1387;p16"/>
            <p:cNvSpPr/>
            <p:nvPr/>
          </p:nvSpPr>
          <p:spPr>
            <a:xfrm>
              <a:off x="406441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88" name="Google Shape;1388;p16"/>
            <p:cNvSpPr/>
            <p:nvPr/>
          </p:nvSpPr>
          <p:spPr>
            <a:xfrm>
              <a:off x="406441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89" name="Google Shape;1389;p16"/>
            <p:cNvSpPr/>
            <p:nvPr/>
          </p:nvSpPr>
          <p:spPr>
            <a:xfrm>
              <a:off x="406441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90" name="Google Shape;1390;p16"/>
            <p:cNvSpPr/>
            <p:nvPr/>
          </p:nvSpPr>
          <p:spPr>
            <a:xfrm>
              <a:off x="406441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91" name="Google Shape;1391;p16"/>
            <p:cNvSpPr/>
            <p:nvPr/>
          </p:nvSpPr>
          <p:spPr>
            <a:xfrm>
              <a:off x="594409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92" name="Google Shape;1392;p16"/>
            <p:cNvSpPr/>
            <p:nvPr/>
          </p:nvSpPr>
          <p:spPr>
            <a:xfrm>
              <a:off x="594409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93" name="Google Shape;1393;p16"/>
            <p:cNvSpPr/>
            <p:nvPr/>
          </p:nvSpPr>
          <p:spPr>
            <a:xfrm>
              <a:off x="594409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94" name="Google Shape;1394;p16"/>
            <p:cNvSpPr/>
            <p:nvPr/>
          </p:nvSpPr>
          <p:spPr>
            <a:xfrm>
              <a:off x="594409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95" name="Google Shape;1395;p16"/>
            <p:cNvSpPr/>
            <p:nvPr/>
          </p:nvSpPr>
          <p:spPr>
            <a:xfrm>
              <a:off x="594409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96" name="Google Shape;1396;p16"/>
            <p:cNvSpPr/>
            <p:nvPr/>
          </p:nvSpPr>
          <p:spPr>
            <a:xfrm>
              <a:off x="594409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97" name="Google Shape;1397;p16"/>
            <p:cNvSpPr/>
            <p:nvPr/>
          </p:nvSpPr>
          <p:spPr>
            <a:xfrm>
              <a:off x="594409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98" name="Google Shape;1398;p16"/>
            <p:cNvSpPr/>
            <p:nvPr/>
          </p:nvSpPr>
          <p:spPr>
            <a:xfrm>
              <a:off x="782377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99" name="Google Shape;1399;p16"/>
            <p:cNvSpPr/>
            <p:nvPr/>
          </p:nvSpPr>
          <p:spPr>
            <a:xfrm>
              <a:off x="782377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00" name="Google Shape;1400;p16"/>
            <p:cNvSpPr/>
            <p:nvPr/>
          </p:nvSpPr>
          <p:spPr>
            <a:xfrm>
              <a:off x="782377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01" name="Google Shape;1401;p16"/>
            <p:cNvSpPr/>
            <p:nvPr/>
          </p:nvSpPr>
          <p:spPr>
            <a:xfrm>
              <a:off x="782377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02" name="Google Shape;1402;p16"/>
            <p:cNvSpPr/>
            <p:nvPr/>
          </p:nvSpPr>
          <p:spPr>
            <a:xfrm>
              <a:off x="782377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03" name="Google Shape;1403;p16"/>
            <p:cNvSpPr/>
            <p:nvPr/>
          </p:nvSpPr>
          <p:spPr>
            <a:xfrm>
              <a:off x="782377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04" name="Google Shape;1404;p16"/>
            <p:cNvSpPr/>
            <p:nvPr/>
          </p:nvSpPr>
          <p:spPr>
            <a:xfrm>
              <a:off x="782377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05" name="Google Shape;1405;p16"/>
            <p:cNvSpPr/>
            <p:nvPr/>
          </p:nvSpPr>
          <p:spPr>
            <a:xfrm>
              <a:off x="970345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06" name="Google Shape;1406;p16"/>
            <p:cNvSpPr/>
            <p:nvPr/>
          </p:nvSpPr>
          <p:spPr>
            <a:xfrm>
              <a:off x="970345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07" name="Google Shape;1407;p16"/>
            <p:cNvSpPr/>
            <p:nvPr/>
          </p:nvSpPr>
          <p:spPr>
            <a:xfrm>
              <a:off x="970345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08" name="Google Shape;1408;p16"/>
            <p:cNvSpPr/>
            <p:nvPr/>
          </p:nvSpPr>
          <p:spPr>
            <a:xfrm>
              <a:off x="970345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09" name="Google Shape;1409;p16"/>
            <p:cNvSpPr/>
            <p:nvPr/>
          </p:nvSpPr>
          <p:spPr>
            <a:xfrm>
              <a:off x="970345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10" name="Google Shape;1410;p16"/>
            <p:cNvSpPr/>
            <p:nvPr/>
          </p:nvSpPr>
          <p:spPr>
            <a:xfrm>
              <a:off x="970345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11" name="Google Shape;1411;p16"/>
            <p:cNvSpPr/>
            <p:nvPr/>
          </p:nvSpPr>
          <p:spPr>
            <a:xfrm>
              <a:off x="970345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12" name="Google Shape;1412;p16"/>
            <p:cNvSpPr/>
            <p:nvPr/>
          </p:nvSpPr>
          <p:spPr>
            <a:xfrm>
              <a:off x="1158313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13" name="Google Shape;1413;p16"/>
            <p:cNvSpPr/>
            <p:nvPr/>
          </p:nvSpPr>
          <p:spPr>
            <a:xfrm>
              <a:off x="1158313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14" name="Google Shape;1414;p16"/>
            <p:cNvSpPr/>
            <p:nvPr/>
          </p:nvSpPr>
          <p:spPr>
            <a:xfrm>
              <a:off x="1158313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15" name="Google Shape;1415;p16"/>
            <p:cNvSpPr/>
            <p:nvPr/>
          </p:nvSpPr>
          <p:spPr>
            <a:xfrm>
              <a:off x="1158313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16" name="Google Shape;1416;p16"/>
            <p:cNvSpPr/>
            <p:nvPr/>
          </p:nvSpPr>
          <p:spPr>
            <a:xfrm>
              <a:off x="1158313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17" name="Google Shape;1417;p16"/>
            <p:cNvSpPr/>
            <p:nvPr/>
          </p:nvSpPr>
          <p:spPr>
            <a:xfrm>
              <a:off x="1158313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18" name="Google Shape;1418;p16"/>
            <p:cNvSpPr/>
            <p:nvPr/>
          </p:nvSpPr>
          <p:spPr>
            <a:xfrm>
              <a:off x="1158313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19" name="Google Shape;1419;p16"/>
            <p:cNvSpPr/>
            <p:nvPr/>
          </p:nvSpPr>
          <p:spPr>
            <a:xfrm>
              <a:off x="1346281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20" name="Google Shape;1420;p16"/>
            <p:cNvSpPr/>
            <p:nvPr/>
          </p:nvSpPr>
          <p:spPr>
            <a:xfrm>
              <a:off x="1346281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21" name="Google Shape;1421;p16"/>
            <p:cNvSpPr/>
            <p:nvPr/>
          </p:nvSpPr>
          <p:spPr>
            <a:xfrm>
              <a:off x="1346281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22" name="Google Shape;1422;p16"/>
            <p:cNvSpPr/>
            <p:nvPr/>
          </p:nvSpPr>
          <p:spPr>
            <a:xfrm>
              <a:off x="1346281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23" name="Google Shape;1423;p16"/>
            <p:cNvSpPr/>
            <p:nvPr/>
          </p:nvSpPr>
          <p:spPr>
            <a:xfrm>
              <a:off x="1346281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24" name="Google Shape;1424;p16"/>
            <p:cNvSpPr/>
            <p:nvPr/>
          </p:nvSpPr>
          <p:spPr>
            <a:xfrm>
              <a:off x="1346281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25" name="Google Shape;1425;p16"/>
            <p:cNvSpPr/>
            <p:nvPr/>
          </p:nvSpPr>
          <p:spPr>
            <a:xfrm>
              <a:off x="1346281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26" name="Google Shape;1426;p16"/>
            <p:cNvSpPr/>
            <p:nvPr/>
          </p:nvSpPr>
          <p:spPr>
            <a:xfrm>
              <a:off x="1534249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27" name="Google Shape;1427;p16"/>
            <p:cNvSpPr/>
            <p:nvPr/>
          </p:nvSpPr>
          <p:spPr>
            <a:xfrm>
              <a:off x="1534249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1534249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1534249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1534249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1" name="Google Shape;1431;p16"/>
            <p:cNvSpPr/>
            <p:nvPr/>
          </p:nvSpPr>
          <p:spPr>
            <a:xfrm>
              <a:off x="1534249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2" name="Google Shape;1432;p16"/>
            <p:cNvSpPr/>
            <p:nvPr/>
          </p:nvSpPr>
          <p:spPr>
            <a:xfrm>
              <a:off x="1534249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3" name="Google Shape;1433;p16"/>
            <p:cNvSpPr/>
            <p:nvPr/>
          </p:nvSpPr>
          <p:spPr>
            <a:xfrm>
              <a:off x="1722217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4" name="Google Shape;1434;p16"/>
            <p:cNvSpPr/>
            <p:nvPr/>
          </p:nvSpPr>
          <p:spPr>
            <a:xfrm>
              <a:off x="1722217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5" name="Google Shape;1435;p16"/>
            <p:cNvSpPr/>
            <p:nvPr/>
          </p:nvSpPr>
          <p:spPr>
            <a:xfrm>
              <a:off x="1722217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6" name="Google Shape;1436;p16"/>
            <p:cNvSpPr/>
            <p:nvPr/>
          </p:nvSpPr>
          <p:spPr>
            <a:xfrm>
              <a:off x="1722217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7" name="Google Shape;1437;p16"/>
            <p:cNvSpPr/>
            <p:nvPr/>
          </p:nvSpPr>
          <p:spPr>
            <a:xfrm>
              <a:off x="1722217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8" name="Google Shape;1438;p16"/>
            <p:cNvSpPr/>
            <p:nvPr/>
          </p:nvSpPr>
          <p:spPr>
            <a:xfrm>
              <a:off x="1722217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39" name="Google Shape;1439;p16"/>
            <p:cNvSpPr/>
            <p:nvPr/>
          </p:nvSpPr>
          <p:spPr>
            <a:xfrm>
              <a:off x="1722217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40" name="Google Shape;1440;p16"/>
            <p:cNvSpPr/>
            <p:nvPr/>
          </p:nvSpPr>
          <p:spPr>
            <a:xfrm>
              <a:off x="19101857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41" name="Google Shape;1441;p16"/>
            <p:cNvSpPr/>
            <p:nvPr/>
          </p:nvSpPr>
          <p:spPr>
            <a:xfrm>
              <a:off x="19101857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42" name="Google Shape;1442;p16"/>
            <p:cNvSpPr/>
            <p:nvPr/>
          </p:nvSpPr>
          <p:spPr>
            <a:xfrm>
              <a:off x="19101857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43" name="Google Shape;1443;p16"/>
            <p:cNvSpPr/>
            <p:nvPr/>
          </p:nvSpPr>
          <p:spPr>
            <a:xfrm>
              <a:off x="19101857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44" name="Google Shape;1444;p16"/>
            <p:cNvSpPr/>
            <p:nvPr/>
          </p:nvSpPr>
          <p:spPr>
            <a:xfrm>
              <a:off x="19101857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45" name="Google Shape;1445;p16"/>
            <p:cNvSpPr/>
            <p:nvPr/>
          </p:nvSpPr>
          <p:spPr>
            <a:xfrm>
              <a:off x="19101857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46" name="Google Shape;1446;p16"/>
            <p:cNvSpPr/>
            <p:nvPr/>
          </p:nvSpPr>
          <p:spPr>
            <a:xfrm>
              <a:off x="19101857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47" name="Google Shape;1447;p16"/>
            <p:cNvSpPr/>
            <p:nvPr/>
          </p:nvSpPr>
          <p:spPr>
            <a:xfrm>
              <a:off x="20981537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48" name="Google Shape;1448;p16"/>
            <p:cNvSpPr/>
            <p:nvPr/>
          </p:nvSpPr>
          <p:spPr>
            <a:xfrm>
              <a:off x="20981537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49" name="Google Shape;1449;p16"/>
            <p:cNvSpPr/>
            <p:nvPr/>
          </p:nvSpPr>
          <p:spPr>
            <a:xfrm>
              <a:off x="20981537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0" name="Google Shape;1450;p16"/>
            <p:cNvSpPr/>
            <p:nvPr/>
          </p:nvSpPr>
          <p:spPr>
            <a:xfrm>
              <a:off x="20981537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1" name="Google Shape;1451;p16"/>
            <p:cNvSpPr/>
            <p:nvPr/>
          </p:nvSpPr>
          <p:spPr>
            <a:xfrm>
              <a:off x="20981537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2" name="Google Shape;1452;p16"/>
            <p:cNvSpPr/>
            <p:nvPr/>
          </p:nvSpPr>
          <p:spPr>
            <a:xfrm>
              <a:off x="20981537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3" name="Google Shape;1453;p16"/>
            <p:cNvSpPr/>
            <p:nvPr/>
          </p:nvSpPr>
          <p:spPr>
            <a:xfrm>
              <a:off x="20981537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4" name="Google Shape;1454;p16"/>
            <p:cNvSpPr/>
            <p:nvPr/>
          </p:nvSpPr>
          <p:spPr>
            <a:xfrm>
              <a:off x="22861217" y="30804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655983"/>
                  </a:moveTo>
                  <a:lnTo>
                    <a:pt x="939840" y="933490"/>
                  </a:lnTo>
                  <a:lnTo>
                    <a:pt x="509673" y="1360736"/>
                  </a:lnTo>
                  <a:lnTo>
                    <a:pt x="0" y="18669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5" name="Google Shape;1455;p16"/>
            <p:cNvSpPr/>
            <p:nvPr/>
          </p:nvSpPr>
          <p:spPr>
            <a:xfrm>
              <a:off x="22861217" y="217502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6" name="Google Shape;1456;p16"/>
            <p:cNvSpPr/>
            <p:nvPr/>
          </p:nvSpPr>
          <p:spPr>
            <a:xfrm>
              <a:off x="22861217" y="405470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7" name="Google Shape;1457;p16"/>
            <p:cNvSpPr/>
            <p:nvPr/>
          </p:nvSpPr>
          <p:spPr>
            <a:xfrm>
              <a:off x="22861217" y="592168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8" name="Google Shape;1458;p16"/>
            <p:cNvSpPr/>
            <p:nvPr/>
          </p:nvSpPr>
          <p:spPr>
            <a:xfrm>
              <a:off x="22861217" y="780136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59" name="Google Shape;1459;p16"/>
            <p:cNvSpPr/>
            <p:nvPr/>
          </p:nvSpPr>
          <p:spPr>
            <a:xfrm>
              <a:off x="22861217" y="966834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60" name="Google Shape;1460;p16"/>
            <p:cNvSpPr/>
            <p:nvPr/>
          </p:nvSpPr>
          <p:spPr>
            <a:xfrm>
              <a:off x="22861217" y="1154802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461" name="Google Shape;1461;p16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1462" name="Google Shape;1462;p1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3" name="Google Shape;1463;p1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464" name="Google Shape;1464;p16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465" name="Google Shape;1465;p1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6" name="Google Shape;1466;p1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467" name="Google Shape;1467;p16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1468" name="Google Shape;1468;p1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9" name="Google Shape;1469;p1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470" name="Google Shape;1470;p16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1471" name="Google Shape;1471;p1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2" name="Google Shape;1472;p1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73" name="Google Shape;1473;p16"/>
          <p:cNvSpPr/>
          <p:nvPr/>
        </p:nvSpPr>
        <p:spPr>
          <a:xfrm>
            <a:off x="17236486" y="4045741"/>
            <a:ext cx="5643810" cy="7499658"/>
          </a:xfrm>
          <a:custGeom>
            <a:rect b="b" l="l" r="r" t="t"/>
            <a:pathLst>
              <a:path extrusionOk="0" h="7499658" w="5643810">
                <a:moveTo>
                  <a:pt x="5643811" y="1881270"/>
                </a:moveTo>
                <a:lnTo>
                  <a:pt x="5643811" y="7499659"/>
                </a:lnTo>
                <a:lnTo>
                  <a:pt x="4601486" y="7499659"/>
                </a:lnTo>
                <a:lnTo>
                  <a:pt x="4601486" y="4792155"/>
                </a:lnTo>
                <a:lnTo>
                  <a:pt x="2033806" y="4792155"/>
                </a:lnTo>
                <a:lnTo>
                  <a:pt x="2720215" y="3756185"/>
                </a:lnTo>
                <a:lnTo>
                  <a:pt x="4601486" y="3749830"/>
                </a:lnTo>
                <a:lnTo>
                  <a:pt x="4601486" y="1779580"/>
                </a:lnTo>
                <a:cubicBezTo>
                  <a:pt x="4601486" y="1498775"/>
                  <a:pt x="4373839" y="1271129"/>
                  <a:pt x="4093034" y="1271129"/>
                </a:cubicBezTo>
                <a:lnTo>
                  <a:pt x="1550777" y="1271129"/>
                </a:lnTo>
                <a:cubicBezTo>
                  <a:pt x="1269972" y="1271129"/>
                  <a:pt x="1042325" y="1498775"/>
                  <a:pt x="1042325" y="1779580"/>
                </a:cubicBezTo>
                <a:lnTo>
                  <a:pt x="1042325" y="7499659"/>
                </a:lnTo>
                <a:lnTo>
                  <a:pt x="0" y="7499659"/>
                </a:lnTo>
                <a:lnTo>
                  <a:pt x="0" y="1881270"/>
                </a:lnTo>
                <a:lnTo>
                  <a:pt x="1881270" y="0"/>
                </a:lnTo>
                <a:lnTo>
                  <a:pt x="3762541" y="0"/>
                </a:lnTo>
                <a:lnTo>
                  <a:pt x="5643811" y="1881270"/>
                </a:lnTo>
                <a:close/>
              </a:path>
            </a:pathLst>
          </a:custGeom>
          <a:noFill/>
          <a:ln cap="flat" cmpd="sng" w="50750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474" name="Google Shape;1474;p16"/>
          <p:cNvGrpSpPr/>
          <p:nvPr/>
        </p:nvGrpSpPr>
        <p:grpSpPr>
          <a:xfrm>
            <a:off x="9712655" y="4045741"/>
            <a:ext cx="5643810" cy="7499658"/>
            <a:chOff x="9712655" y="4045741"/>
            <a:chExt cx="5643810" cy="7499658"/>
          </a:xfrm>
        </p:grpSpPr>
        <p:sp>
          <p:nvSpPr>
            <p:cNvPr id="1475" name="Google Shape;1475;p16"/>
            <p:cNvSpPr/>
            <p:nvPr/>
          </p:nvSpPr>
          <p:spPr>
            <a:xfrm>
              <a:off x="9712655" y="4045741"/>
              <a:ext cx="5643810" cy="3749829"/>
            </a:xfrm>
            <a:custGeom>
              <a:rect b="b" l="l" r="r" t="t"/>
              <a:pathLst>
                <a:path extrusionOk="0" h="3749829" w="5643810">
                  <a:moveTo>
                    <a:pt x="5643810" y="1881270"/>
                  </a:moveTo>
                  <a:lnTo>
                    <a:pt x="5643810" y="3749829"/>
                  </a:lnTo>
                  <a:lnTo>
                    <a:pt x="4601485" y="3749829"/>
                  </a:lnTo>
                  <a:lnTo>
                    <a:pt x="4601485" y="1779580"/>
                  </a:lnTo>
                  <a:cubicBezTo>
                    <a:pt x="4601485" y="1498775"/>
                    <a:pt x="4373839" y="1271129"/>
                    <a:pt x="4093034" y="1271129"/>
                  </a:cubicBezTo>
                  <a:lnTo>
                    <a:pt x="1550777" y="1271129"/>
                  </a:lnTo>
                  <a:cubicBezTo>
                    <a:pt x="1269967" y="1271129"/>
                    <a:pt x="1042325" y="1498775"/>
                    <a:pt x="1042325" y="1779580"/>
                  </a:cubicBezTo>
                  <a:lnTo>
                    <a:pt x="1042325" y="3749829"/>
                  </a:lnTo>
                  <a:lnTo>
                    <a:pt x="0" y="3749829"/>
                  </a:lnTo>
                  <a:lnTo>
                    <a:pt x="0" y="1881270"/>
                  </a:lnTo>
                  <a:lnTo>
                    <a:pt x="1881270" y="0"/>
                  </a:lnTo>
                  <a:lnTo>
                    <a:pt x="3762540" y="0"/>
                  </a:lnTo>
                  <a:lnTo>
                    <a:pt x="5643810" y="1881270"/>
                  </a:lnTo>
                  <a:close/>
                </a:path>
              </a:pathLst>
            </a:custGeom>
            <a:solidFill>
              <a:srgbClr val="F8660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76" name="Google Shape;1476;p16"/>
            <p:cNvSpPr/>
            <p:nvPr/>
          </p:nvSpPr>
          <p:spPr>
            <a:xfrm>
              <a:off x="9712655" y="7795570"/>
              <a:ext cx="1042325" cy="3749829"/>
            </a:xfrm>
            <a:custGeom>
              <a:rect b="b" l="l" r="r" t="t"/>
              <a:pathLst>
                <a:path extrusionOk="0" h="3749829" w="1042325">
                  <a:moveTo>
                    <a:pt x="0" y="0"/>
                  </a:moveTo>
                  <a:lnTo>
                    <a:pt x="1042325" y="0"/>
                  </a:lnTo>
                  <a:lnTo>
                    <a:pt x="1042325" y="3749829"/>
                  </a:lnTo>
                  <a:lnTo>
                    <a:pt x="0" y="3749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60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77" name="Google Shape;1477;p16"/>
            <p:cNvSpPr/>
            <p:nvPr/>
          </p:nvSpPr>
          <p:spPr>
            <a:xfrm>
              <a:off x="14314139" y="7795570"/>
              <a:ext cx="1042325" cy="3749829"/>
            </a:xfrm>
            <a:custGeom>
              <a:rect b="b" l="l" r="r" t="t"/>
              <a:pathLst>
                <a:path extrusionOk="0" h="3749829" w="1042325">
                  <a:moveTo>
                    <a:pt x="0" y="0"/>
                  </a:moveTo>
                  <a:lnTo>
                    <a:pt x="1042325" y="0"/>
                  </a:lnTo>
                  <a:lnTo>
                    <a:pt x="1042325" y="3749829"/>
                  </a:lnTo>
                  <a:lnTo>
                    <a:pt x="0" y="3749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60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78" name="Google Shape;1478;p16"/>
            <p:cNvSpPr/>
            <p:nvPr/>
          </p:nvSpPr>
          <p:spPr>
            <a:xfrm>
              <a:off x="11746460" y="7795570"/>
              <a:ext cx="2567679" cy="1042325"/>
            </a:xfrm>
            <a:custGeom>
              <a:rect b="b" l="l" r="r" t="t"/>
              <a:pathLst>
                <a:path extrusionOk="0" h="1042325" w="2567679">
                  <a:moveTo>
                    <a:pt x="686409" y="0"/>
                  </a:moveTo>
                  <a:lnTo>
                    <a:pt x="2567679" y="0"/>
                  </a:lnTo>
                  <a:lnTo>
                    <a:pt x="2567679" y="1042325"/>
                  </a:lnTo>
                  <a:lnTo>
                    <a:pt x="0" y="1042325"/>
                  </a:lnTo>
                  <a:lnTo>
                    <a:pt x="686409" y="0"/>
                  </a:lnTo>
                  <a:close/>
                </a:path>
              </a:pathLst>
            </a:custGeom>
            <a:solidFill>
              <a:srgbClr val="F8660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479" name="Google Shape;1479;p16"/>
          <p:cNvGrpSpPr/>
          <p:nvPr/>
        </p:nvGrpSpPr>
        <p:grpSpPr>
          <a:xfrm>
            <a:off x="2190900" y="4045741"/>
            <a:ext cx="5643810" cy="7499658"/>
            <a:chOff x="2190900" y="4045741"/>
            <a:chExt cx="5643810" cy="7499658"/>
          </a:xfrm>
        </p:grpSpPr>
        <p:sp>
          <p:nvSpPr>
            <p:cNvPr id="1480" name="Google Shape;1480;p16"/>
            <p:cNvSpPr/>
            <p:nvPr/>
          </p:nvSpPr>
          <p:spPr>
            <a:xfrm>
              <a:off x="2190900" y="4045741"/>
              <a:ext cx="5643810" cy="3749829"/>
            </a:xfrm>
            <a:custGeom>
              <a:rect b="b" l="l" r="r" t="t"/>
              <a:pathLst>
                <a:path extrusionOk="0" h="3749829" w="5643810">
                  <a:moveTo>
                    <a:pt x="5643810" y="1881270"/>
                  </a:moveTo>
                  <a:lnTo>
                    <a:pt x="5643810" y="3749829"/>
                  </a:lnTo>
                  <a:lnTo>
                    <a:pt x="4601485" y="3749829"/>
                  </a:lnTo>
                  <a:lnTo>
                    <a:pt x="4601485" y="1779580"/>
                  </a:lnTo>
                  <a:cubicBezTo>
                    <a:pt x="4601485" y="1498775"/>
                    <a:pt x="4373839" y="1271129"/>
                    <a:pt x="4093034" y="1271129"/>
                  </a:cubicBezTo>
                  <a:lnTo>
                    <a:pt x="1550777" y="1271129"/>
                  </a:lnTo>
                  <a:cubicBezTo>
                    <a:pt x="1269967" y="1271129"/>
                    <a:pt x="1042325" y="1498775"/>
                    <a:pt x="1042325" y="1779580"/>
                  </a:cubicBezTo>
                  <a:lnTo>
                    <a:pt x="1042325" y="3749829"/>
                  </a:lnTo>
                  <a:lnTo>
                    <a:pt x="0" y="3749829"/>
                  </a:lnTo>
                  <a:lnTo>
                    <a:pt x="0" y="1881270"/>
                  </a:lnTo>
                  <a:lnTo>
                    <a:pt x="1881270" y="0"/>
                  </a:lnTo>
                  <a:lnTo>
                    <a:pt x="3762540" y="0"/>
                  </a:lnTo>
                  <a:lnTo>
                    <a:pt x="5643810" y="1881270"/>
                  </a:lnTo>
                  <a:close/>
                </a:path>
              </a:pathLst>
            </a:custGeom>
            <a:solidFill>
              <a:srgbClr val="F8660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81" name="Google Shape;1481;p16"/>
            <p:cNvSpPr/>
            <p:nvPr/>
          </p:nvSpPr>
          <p:spPr>
            <a:xfrm>
              <a:off x="2190900" y="7795570"/>
              <a:ext cx="1042325" cy="3749829"/>
            </a:xfrm>
            <a:custGeom>
              <a:rect b="b" l="l" r="r" t="t"/>
              <a:pathLst>
                <a:path extrusionOk="0" h="3749829" w="1042325">
                  <a:moveTo>
                    <a:pt x="0" y="0"/>
                  </a:moveTo>
                  <a:lnTo>
                    <a:pt x="1042325" y="0"/>
                  </a:lnTo>
                  <a:lnTo>
                    <a:pt x="1042325" y="3749829"/>
                  </a:lnTo>
                  <a:lnTo>
                    <a:pt x="0" y="3749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60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82" name="Google Shape;1482;p16"/>
            <p:cNvSpPr/>
            <p:nvPr/>
          </p:nvSpPr>
          <p:spPr>
            <a:xfrm>
              <a:off x="6792384" y="7795570"/>
              <a:ext cx="1042325" cy="3749829"/>
            </a:xfrm>
            <a:custGeom>
              <a:rect b="b" l="l" r="r" t="t"/>
              <a:pathLst>
                <a:path extrusionOk="0" h="3749829" w="1042325">
                  <a:moveTo>
                    <a:pt x="0" y="0"/>
                  </a:moveTo>
                  <a:lnTo>
                    <a:pt x="1042325" y="0"/>
                  </a:lnTo>
                  <a:lnTo>
                    <a:pt x="1042325" y="3749829"/>
                  </a:lnTo>
                  <a:lnTo>
                    <a:pt x="0" y="3749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660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83" name="Google Shape;1483;p16"/>
            <p:cNvSpPr/>
            <p:nvPr/>
          </p:nvSpPr>
          <p:spPr>
            <a:xfrm>
              <a:off x="3233225" y="7795570"/>
              <a:ext cx="3559159" cy="1042325"/>
            </a:xfrm>
            <a:custGeom>
              <a:rect b="b" l="l" r="r" t="t"/>
              <a:pathLst>
                <a:path extrusionOk="0" h="1042325" w="3559159">
                  <a:moveTo>
                    <a:pt x="0" y="0"/>
                  </a:moveTo>
                  <a:lnTo>
                    <a:pt x="3559160" y="0"/>
                  </a:lnTo>
                  <a:lnTo>
                    <a:pt x="3559160" y="1042325"/>
                  </a:lnTo>
                  <a:lnTo>
                    <a:pt x="0" y="1042325"/>
                  </a:lnTo>
                  <a:close/>
                </a:path>
              </a:pathLst>
            </a:custGeom>
            <a:solidFill>
              <a:srgbClr val="F8660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acter Breakdown-2">
  <p:cSld name="Character Breakdown-2"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oogle Shape;1485;p17"/>
          <p:cNvGrpSpPr/>
          <p:nvPr/>
        </p:nvGrpSpPr>
        <p:grpSpPr>
          <a:xfrm>
            <a:off x="305054" y="308048"/>
            <a:ext cx="23775415" cy="13106959"/>
            <a:chOff x="305054" y="308048"/>
            <a:chExt cx="23775415" cy="13106959"/>
          </a:xfrm>
        </p:grpSpPr>
        <p:sp>
          <p:nvSpPr>
            <p:cNvPr id="1486" name="Google Shape;1486;p17"/>
            <p:cNvSpPr/>
            <p:nvPr/>
          </p:nvSpPr>
          <p:spPr>
            <a:xfrm>
              <a:off x="30505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87" name="Google Shape;1487;p17"/>
            <p:cNvSpPr/>
            <p:nvPr/>
          </p:nvSpPr>
          <p:spPr>
            <a:xfrm>
              <a:off x="30505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88" name="Google Shape;1488;p17"/>
            <p:cNvSpPr/>
            <p:nvPr/>
          </p:nvSpPr>
          <p:spPr>
            <a:xfrm>
              <a:off x="30505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89" name="Google Shape;1489;p17"/>
            <p:cNvSpPr/>
            <p:nvPr/>
          </p:nvSpPr>
          <p:spPr>
            <a:xfrm>
              <a:off x="30505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0" name="Google Shape;1490;p17"/>
            <p:cNvSpPr/>
            <p:nvPr/>
          </p:nvSpPr>
          <p:spPr>
            <a:xfrm>
              <a:off x="30505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1" name="Google Shape;1491;p17"/>
            <p:cNvSpPr/>
            <p:nvPr/>
          </p:nvSpPr>
          <p:spPr>
            <a:xfrm>
              <a:off x="30505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2" name="Google Shape;1492;p17"/>
            <p:cNvSpPr/>
            <p:nvPr/>
          </p:nvSpPr>
          <p:spPr>
            <a:xfrm>
              <a:off x="30505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218473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218473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218473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6" name="Google Shape;1496;p17"/>
            <p:cNvSpPr/>
            <p:nvPr/>
          </p:nvSpPr>
          <p:spPr>
            <a:xfrm>
              <a:off x="218473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7" name="Google Shape;1497;p17"/>
            <p:cNvSpPr/>
            <p:nvPr/>
          </p:nvSpPr>
          <p:spPr>
            <a:xfrm>
              <a:off x="218473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8" name="Google Shape;1498;p17"/>
            <p:cNvSpPr/>
            <p:nvPr/>
          </p:nvSpPr>
          <p:spPr>
            <a:xfrm>
              <a:off x="218473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499" name="Google Shape;1499;p17"/>
            <p:cNvSpPr/>
            <p:nvPr/>
          </p:nvSpPr>
          <p:spPr>
            <a:xfrm>
              <a:off x="218473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0" name="Google Shape;1500;p17"/>
            <p:cNvSpPr/>
            <p:nvPr/>
          </p:nvSpPr>
          <p:spPr>
            <a:xfrm>
              <a:off x="406441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1" name="Google Shape;1501;p17"/>
            <p:cNvSpPr/>
            <p:nvPr/>
          </p:nvSpPr>
          <p:spPr>
            <a:xfrm>
              <a:off x="406441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2" name="Google Shape;1502;p17"/>
            <p:cNvSpPr/>
            <p:nvPr/>
          </p:nvSpPr>
          <p:spPr>
            <a:xfrm>
              <a:off x="406441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3" name="Google Shape;1503;p17"/>
            <p:cNvSpPr/>
            <p:nvPr/>
          </p:nvSpPr>
          <p:spPr>
            <a:xfrm>
              <a:off x="406441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4" name="Google Shape;1504;p17"/>
            <p:cNvSpPr/>
            <p:nvPr/>
          </p:nvSpPr>
          <p:spPr>
            <a:xfrm>
              <a:off x="406441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5" name="Google Shape;1505;p17"/>
            <p:cNvSpPr/>
            <p:nvPr/>
          </p:nvSpPr>
          <p:spPr>
            <a:xfrm>
              <a:off x="406441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6" name="Google Shape;1506;p17"/>
            <p:cNvSpPr/>
            <p:nvPr/>
          </p:nvSpPr>
          <p:spPr>
            <a:xfrm>
              <a:off x="406441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7" name="Google Shape;1507;p17"/>
            <p:cNvSpPr/>
            <p:nvPr/>
          </p:nvSpPr>
          <p:spPr>
            <a:xfrm>
              <a:off x="594409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8" name="Google Shape;1508;p17"/>
            <p:cNvSpPr/>
            <p:nvPr/>
          </p:nvSpPr>
          <p:spPr>
            <a:xfrm>
              <a:off x="594409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09" name="Google Shape;1509;p17"/>
            <p:cNvSpPr/>
            <p:nvPr/>
          </p:nvSpPr>
          <p:spPr>
            <a:xfrm>
              <a:off x="594409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0" name="Google Shape;1510;p17"/>
            <p:cNvSpPr/>
            <p:nvPr/>
          </p:nvSpPr>
          <p:spPr>
            <a:xfrm>
              <a:off x="594409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594409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2" name="Google Shape;1512;p17"/>
            <p:cNvSpPr/>
            <p:nvPr/>
          </p:nvSpPr>
          <p:spPr>
            <a:xfrm>
              <a:off x="594409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3" name="Google Shape;1513;p17"/>
            <p:cNvSpPr/>
            <p:nvPr/>
          </p:nvSpPr>
          <p:spPr>
            <a:xfrm>
              <a:off x="594409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782377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782377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782377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782377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782377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782377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782377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1" name="Google Shape;1521;p17"/>
            <p:cNvSpPr/>
            <p:nvPr/>
          </p:nvSpPr>
          <p:spPr>
            <a:xfrm>
              <a:off x="970345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2" name="Google Shape;1522;p17"/>
            <p:cNvSpPr/>
            <p:nvPr/>
          </p:nvSpPr>
          <p:spPr>
            <a:xfrm>
              <a:off x="970345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3" name="Google Shape;1523;p17"/>
            <p:cNvSpPr/>
            <p:nvPr/>
          </p:nvSpPr>
          <p:spPr>
            <a:xfrm>
              <a:off x="970345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970345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5" name="Google Shape;1525;p17"/>
            <p:cNvSpPr/>
            <p:nvPr/>
          </p:nvSpPr>
          <p:spPr>
            <a:xfrm>
              <a:off x="970345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6" name="Google Shape;1526;p17"/>
            <p:cNvSpPr/>
            <p:nvPr/>
          </p:nvSpPr>
          <p:spPr>
            <a:xfrm>
              <a:off x="970345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7" name="Google Shape;1527;p17"/>
            <p:cNvSpPr/>
            <p:nvPr/>
          </p:nvSpPr>
          <p:spPr>
            <a:xfrm>
              <a:off x="970345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8" name="Google Shape;1528;p17"/>
            <p:cNvSpPr/>
            <p:nvPr/>
          </p:nvSpPr>
          <p:spPr>
            <a:xfrm>
              <a:off x="1158313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29" name="Google Shape;1529;p17"/>
            <p:cNvSpPr/>
            <p:nvPr/>
          </p:nvSpPr>
          <p:spPr>
            <a:xfrm>
              <a:off x="1158313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0" name="Google Shape;1530;p17"/>
            <p:cNvSpPr/>
            <p:nvPr/>
          </p:nvSpPr>
          <p:spPr>
            <a:xfrm>
              <a:off x="1158313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1" name="Google Shape;1531;p17"/>
            <p:cNvSpPr/>
            <p:nvPr/>
          </p:nvSpPr>
          <p:spPr>
            <a:xfrm>
              <a:off x="1158313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2" name="Google Shape;1532;p17"/>
            <p:cNvSpPr/>
            <p:nvPr/>
          </p:nvSpPr>
          <p:spPr>
            <a:xfrm>
              <a:off x="1158313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3" name="Google Shape;1533;p17"/>
            <p:cNvSpPr/>
            <p:nvPr/>
          </p:nvSpPr>
          <p:spPr>
            <a:xfrm>
              <a:off x="1158313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4" name="Google Shape;1534;p17"/>
            <p:cNvSpPr/>
            <p:nvPr/>
          </p:nvSpPr>
          <p:spPr>
            <a:xfrm>
              <a:off x="1158313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5" name="Google Shape;1535;p17"/>
            <p:cNvSpPr/>
            <p:nvPr/>
          </p:nvSpPr>
          <p:spPr>
            <a:xfrm>
              <a:off x="1346281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6" name="Google Shape;1536;p17"/>
            <p:cNvSpPr/>
            <p:nvPr/>
          </p:nvSpPr>
          <p:spPr>
            <a:xfrm>
              <a:off x="1346281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7" name="Google Shape;1537;p17"/>
            <p:cNvSpPr/>
            <p:nvPr/>
          </p:nvSpPr>
          <p:spPr>
            <a:xfrm>
              <a:off x="1346281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8" name="Google Shape;1538;p17"/>
            <p:cNvSpPr/>
            <p:nvPr/>
          </p:nvSpPr>
          <p:spPr>
            <a:xfrm>
              <a:off x="1346281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39" name="Google Shape;1539;p17"/>
            <p:cNvSpPr/>
            <p:nvPr/>
          </p:nvSpPr>
          <p:spPr>
            <a:xfrm>
              <a:off x="1346281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40" name="Google Shape;1540;p17"/>
            <p:cNvSpPr/>
            <p:nvPr/>
          </p:nvSpPr>
          <p:spPr>
            <a:xfrm>
              <a:off x="1346281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1346281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42" name="Google Shape;1542;p17"/>
            <p:cNvSpPr/>
            <p:nvPr/>
          </p:nvSpPr>
          <p:spPr>
            <a:xfrm>
              <a:off x="1534249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43" name="Google Shape;1543;p17"/>
            <p:cNvSpPr/>
            <p:nvPr/>
          </p:nvSpPr>
          <p:spPr>
            <a:xfrm>
              <a:off x="1534249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44" name="Google Shape;1544;p17"/>
            <p:cNvSpPr/>
            <p:nvPr/>
          </p:nvSpPr>
          <p:spPr>
            <a:xfrm>
              <a:off x="1534249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1534249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46" name="Google Shape;1546;p17"/>
            <p:cNvSpPr/>
            <p:nvPr/>
          </p:nvSpPr>
          <p:spPr>
            <a:xfrm>
              <a:off x="1534249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47" name="Google Shape;1547;p17"/>
            <p:cNvSpPr/>
            <p:nvPr/>
          </p:nvSpPr>
          <p:spPr>
            <a:xfrm>
              <a:off x="1534249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48" name="Google Shape;1548;p17"/>
            <p:cNvSpPr/>
            <p:nvPr/>
          </p:nvSpPr>
          <p:spPr>
            <a:xfrm>
              <a:off x="1534249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49" name="Google Shape;1549;p17"/>
            <p:cNvSpPr/>
            <p:nvPr/>
          </p:nvSpPr>
          <p:spPr>
            <a:xfrm>
              <a:off x="1722217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0" name="Google Shape;1550;p17"/>
            <p:cNvSpPr/>
            <p:nvPr/>
          </p:nvSpPr>
          <p:spPr>
            <a:xfrm>
              <a:off x="1722217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1" name="Google Shape;1551;p17"/>
            <p:cNvSpPr/>
            <p:nvPr/>
          </p:nvSpPr>
          <p:spPr>
            <a:xfrm>
              <a:off x="1722217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2" name="Google Shape;1552;p17"/>
            <p:cNvSpPr/>
            <p:nvPr/>
          </p:nvSpPr>
          <p:spPr>
            <a:xfrm>
              <a:off x="1722217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3" name="Google Shape;1553;p17"/>
            <p:cNvSpPr/>
            <p:nvPr/>
          </p:nvSpPr>
          <p:spPr>
            <a:xfrm>
              <a:off x="1722217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4" name="Google Shape;1554;p17"/>
            <p:cNvSpPr/>
            <p:nvPr/>
          </p:nvSpPr>
          <p:spPr>
            <a:xfrm>
              <a:off x="1722217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5" name="Google Shape;1555;p17"/>
            <p:cNvSpPr/>
            <p:nvPr/>
          </p:nvSpPr>
          <p:spPr>
            <a:xfrm>
              <a:off x="1722217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6" name="Google Shape;1556;p17"/>
            <p:cNvSpPr/>
            <p:nvPr/>
          </p:nvSpPr>
          <p:spPr>
            <a:xfrm>
              <a:off x="19101857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7" name="Google Shape;1557;p17"/>
            <p:cNvSpPr/>
            <p:nvPr/>
          </p:nvSpPr>
          <p:spPr>
            <a:xfrm>
              <a:off x="19101857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8" name="Google Shape;1558;p17"/>
            <p:cNvSpPr/>
            <p:nvPr/>
          </p:nvSpPr>
          <p:spPr>
            <a:xfrm>
              <a:off x="19101857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59" name="Google Shape;1559;p17"/>
            <p:cNvSpPr/>
            <p:nvPr/>
          </p:nvSpPr>
          <p:spPr>
            <a:xfrm>
              <a:off x="19101857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60" name="Google Shape;1560;p17"/>
            <p:cNvSpPr/>
            <p:nvPr/>
          </p:nvSpPr>
          <p:spPr>
            <a:xfrm>
              <a:off x="19101857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61" name="Google Shape;1561;p17"/>
            <p:cNvSpPr/>
            <p:nvPr/>
          </p:nvSpPr>
          <p:spPr>
            <a:xfrm>
              <a:off x="19101857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62" name="Google Shape;1562;p17"/>
            <p:cNvSpPr/>
            <p:nvPr/>
          </p:nvSpPr>
          <p:spPr>
            <a:xfrm>
              <a:off x="19101857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63" name="Google Shape;1563;p17"/>
            <p:cNvSpPr/>
            <p:nvPr/>
          </p:nvSpPr>
          <p:spPr>
            <a:xfrm>
              <a:off x="20981537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64" name="Google Shape;1564;p17"/>
            <p:cNvSpPr/>
            <p:nvPr/>
          </p:nvSpPr>
          <p:spPr>
            <a:xfrm>
              <a:off x="20981537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65" name="Google Shape;1565;p17"/>
            <p:cNvSpPr/>
            <p:nvPr/>
          </p:nvSpPr>
          <p:spPr>
            <a:xfrm>
              <a:off x="20981537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66" name="Google Shape;1566;p17"/>
            <p:cNvSpPr/>
            <p:nvPr/>
          </p:nvSpPr>
          <p:spPr>
            <a:xfrm>
              <a:off x="20981537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67" name="Google Shape;1567;p17"/>
            <p:cNvSpPr/>
            <p:nvPr/>
          </p:nvSpPr>
          <p:spPr>
            <a:xfrm>
              <a:off x="20981537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68" name="Google Shape;1568;p17"/>
            <p:cNvSpPr/>
            <p:nvPr/>
          </p:nvSpPr>
          <p:spPr>
            <a:xfrm>
              <a:off x="20981537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69" name="Google Shape;1569;p17"/>
            <p:cNvSpPr/>
            <p:nvPr/>
          </p:nvSpPr>
          <p:spPr>
            <a:xfrm>
              <a:off x="20981537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70" name="Google Shape;1570;p17"/>
            <p:cNvSpPr/>
            <p:nvPr/>
          </p:nvSpPr>
          <p:spPr>
            <a:xfrm>
              <a:off x="22861217" y="30804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655983"/>
                  </a:moveTo>
                  <a:lnTo>
                    <a:pt x="939840" y="933490"/>
                  </a:lnTo>
                  <a:lnTo>
                    <a:pt x="509673" y="1360736"/>
                  </a:lnTo>
                  <a:lnTo>
                    <a:pt x="0" y="18669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71" name="Google Shape;1571;p17"/>
            <p:cNvSpPr/>
            <p:nvPr/>
          </p:nvSpPr>
          <p:spPr>
            <a:xfrm>
              <a:off x="22861217" y="217502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72" name="Google Shape;1572;p17"/>
            <p:cNvSpPr/>
            <p:nvPr/>
          </p:nvSpPr>
          <p:spPr>
            <a:xfrm>
              <a:off x="22861217" y="405470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73" name="Google Shape;1573;p17"/>
            <p:cNvSpPr/>
            <p:nvPr/>
          </p:nvSpPr>
          <p:spPr>
            <a:xfrm>
              <a:off x="22861217" y="592168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74" name="Google Shape;1574;p17"/>
            <p:cNvSpPr/>
            <p:nvPr/>
          </p:nvSpPr>
          <p:spPr>
            <a:xfrm>
              <a:off x="22861217" y="780136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75" name="Google Shape;1575;p17"/>
            <p:cNvSpPr/>
            <p:nvPr/>
          </p:nvSpPr>
          <p:spPr>
            <a:xfrm>
              <a:off x="22861217" y="966834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22861217" y="1154802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577" name="Google Shape;1577;p17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1578" name="Google Shape;1578;p1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9" name="Google Shape;1579;p1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580" name="Google Shape;1580;p17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581" name="Google Shape;1581;p1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82" name="Google Shape;1582;p1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583" name="Google Shape;1583;p17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1584" name="Google Shape;1584;p1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85" name="Google Shape;1585;p1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586" name="Google Shape;1586;p17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1587" name="Google Shape;1587;p1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88" name="Google Shape;1588;p1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589" name="Google Shape;1589;p17"/>
          <p:cNvGrpSpPr/>
          <p:nvPr/>
        </p:nvGrpSpPr>
        <p:grpSpPr>
          <a:xfrm>
            <a:off x="2190448" y="4043496"/>
            <a:ext cx="3763202" cy="5619376"/>
            <a:chOff x="2190448" y="4043496"/>
            <a:chExt cx="3763202" cy="5619376"/>
          </a:xfrm>
        </p:grpSpPr>
        <p:sp>
          <p:nvSpPr>
            <p:cNvPr id="1590" name="Google Shape;1590;p17"/>
            <p:cNvSpPr/>
            <p:nvPr/>
          </p:nvSpPr>
          <p:spPr>
            <a:xfrm>
              <a:off x="2190448" y="4043496"/>
              <a:ext cx="3763202" cy="5619376"/>
            </a:xfrm>
            <a:custGeom>
              <a:rect b="b" l="l" r="r" t="t"/>
              <a:pathLst>
                <a:path extrusionOk="0" h="5619376" w="3763202">
                  <a:moveTo>
                    <a:pt x="3763203" y="5619377"/>
                  </a:moveTo>
                  <a:lnTo>
                    <a:pt x="3763203" y="1271352"/>
                  </a:lnTo>
                  <a:lnTo>
                    <a:pt x="2924110" y="0"/>
                  </a:lnTo>
                  <a:lnTo>
                    <a:pt x="839093" y="0"/>
                  </a:lnTo>
                  <a:lnTo>
                    <a:pt x="0" y="1271352"/>
                  </a:lnTo>
                  <a:lnTo>
                    <a:pt x="0" y="5619377"/>
                  </a:lnTo>
                </a:path>
              </a:pathLst>
            </a:custGeom>
            <a:noFill/>
            <a:ln cap="flat" cmpd="sng" w="203200">
              <a:solidFill>
                <a:srgbClr val="F8660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2190448" y="7793985"/>
              <a:ext cx="3763202" cy="12713"/>
            </a:xfrm>
            <a:custGeom>
              <a:rect b="b" l="l" r="r" t="t"/>
              <a:pathLst>
                <a:path extrusionOk="0" h="12713" w="3763202">
                  <a:moveTo>
                    <a:pt x="0" y="0"/>
                  </a:moveTo>
                  <a:lnTo>
                    <a:pt x="3763203" y="0"/>
                  </a:lnTo>
                </a:path>
              </a:pathLst>
            </a:custGeom>
            <a:noFill/>
            <a:ln cap="flat" cmpd="sng" w="203200">
              <a:solidFill>
                <a:srgbClr val="F8660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592" name="Google Shape;1592;p17"/>
          <p:cNvGrpSpPr/>
          <p:nvPr/>
        </p:nvGrpSpPr>
        <p:grpSpPr>
          <a:xfrm>
            <a:off x="7832434" y="4048788"/>
            <a:ext cx="3763433" cy="5619721"/>
            <a:chOff x="7832434" y="4048788"/>
            <a:chExt cx="3763433" cy="5619721"/>
          </a:xfrm>
        </p:grpSpPr>
        <p:sp>
          <p:nvSpPr>
            <p:cNvPr id="1593" name="Google Shape;1593;p17"/>
            <p:cNvSpPr/>
            <p:nvPr/>
          </p:nvSpPr>
          <p:spPr>
            <a:xfrm>
              <a:off x="7832434" y="4048788"/>
              <a:ext cx="3763433" cy="5619721"/>
            </a:xfrm>
            <a:custGeom>
              <a:rect b="b" l="l" r="r" t="t"/>
              <a:pathLst>
                <a:path extrusionOk="0" h="5619721" w="3763433">
                  <a:moveTo>
                    <a:pt x="3763434" y="5619722"/>
                  </a:moveTo>
                  <a:lnTo>
                    <a:pt x="3763434" y="1271430"/>
                  </a:lnTo>
                  <a:lnTo>
                    <a:pt x="2924290" y="0"/>
                  </a:lnTo>
                  <a:lnTo>
                    <a:pt x="839144" y="0"/>
                  </a:lnTo>
                  <a:lnTo>
                    <a:pt x="0" y="1271430"/>
                  </a:lnTo>
                  <a:lnTo>
                    <a:pt x="0" y="5619722"/>
                  </a:lnTo>
                </a:path>
              </a:pathLst>
            </a:custGeom>
            <a:noFill/>
            <a:ln cap="flat" cmpd="sng" w="50800">
              <a:solidFill>
                <a:srgbClr val="F8660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7832434" y="7799507"/>
              <a:ext cx="3763433" cy="12714"/>
            </a:xfrm>
            <a:custGeom>
              <a:rect b="b" l="l" r="r" t="t"/>
              <a:pathLst>
                <a:path extrusionOk="0" h="12714" w="3763433">
                  <a:moveTo>
                    <a:pt x="0" y="0"/>
                  </a:moveTo>
                  <a:lnTo>
                    <a:pt x="3763434" y="0"/>
                  </a:lnTo>
                </a:path>
              </a:pathLst>
            </a:custGeom>
            <a:noFill/>
            <a:ln cap="flat" cmpd="sng" w="50800">
              <a:solidFill>
                <a:srgbClr val="F8660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595" name="Google Shape;1595;p17"/>
          <p:cNvGrpSpPr/>
          <p:nvPr/>
        </p:nvGrpSpPr>
        <p:grpSpPr>
          <a:xfrm>
            <a:off x="13470926" y="4053678"/>
            <a:ext cx="3760400" cy="5615192"/>
            <a:chOff x="13470926" y="4053678"/>
            <a:chExt cx="3760400" cy="5615192"/>
          </a:xfrm>
        </p:grpSpPr>
        <p:sp>
          <p:nvSpPr>
            <p:cNvPr id="1596" name="Google Shape;1596;p17"/>
            <p:cNvSpPr/>
            <p:nvPr/>
          </p:nvSpPr>
          <p:spPr>
            <a:xfrm>
              <a:off x="13470926" y="4053678"/>
              <a:ext cx="3760400" cy="5615192"/>
            </a:xfrm>
            <a:custGeom>
              <a:rect b="b" l="l" r="r" t="t"/>
              <a:pathLst>
                <a:path extrusionOk="0" h="5615192" w="3760400">
                  <a:moveTo>
                    <a:pt x="3760400" y="5615193"/>
                  </a:moveTo>
                  <a:lnTo>
                    <a:pt x="3760400" y="1270406"/>
                  </a:lnTo>
                  <a:lnTo>
                    <a:pt x="2921933" y="0"/>
                  </a:lnTo>
                  <a:lnTo>
                    <a:pt x="838468" y="0"/>
                  </a:lnTo>
                  <a:lnTo>
                    <a:pt x="0" y="1270406"/>
                  </a:lnTo>
                  <a:lnTo>
                    <a:pt x="0" y="5615193"/>
                  </a:lnTo>
                </a:path>
              </a:pathLst>
            </a:custGeom>
            <a:noFill/>
            <a:ln cap="flat" cmpd="sng" w="203200">
              <a:solidFill>
                <a:srgbClr val="F8660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14309394" y="7801374"/>
              <a:ext cx="2921932" cy="12704"/>
            </a:xfrm>
            <a:custGeom>
              <a:rect b="b" l="l" r="r" t="t"/>
              <a:pathLst>
                <a:path extrusionOk="0" h="12704" w="2921932">
                  <a:moveTo>
                    <a:pt x="0" y="0"/>
                  </a:moveTo>
                  <a:lnTo>
                    <a:pt x="2921933" y="0"/>
                  </a:lnTo>
                </a:path>
              </a:pathLst>
            </a:custGeom>
            <a:noFill/>
            <a:ln cap="flat" cmpd="sng" w="203200">
              <a:solidFill>
                <a:srgbClr val="F8660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598" name="Google Shape;1598;p17"/>
          <p:cNvGrpSpPr/>
          <p:nvPr/>
        </p:nvGrpSpPr>
        <p:grpSpPr>
          <a:xfrm>
            <a:off x="19098460" y="4035075"/>
            <a:ext cx="3770785" cy="5630699"/>
            <a:chOff x="19098460" y="4035075"/>
            <a:chExt cx="3770785" cy="5630699"/>
          </a:xfrm>
        </p:grpSpPr>
        <p:sp>
          <p:nvSpPr>
            <p:cNvPr id="1599" name="Google Shape;1599;p17"/>
            <p:cNvSpPr/>
            <p:nvPr/>
          </p:nvSpPr>
          <p:spPr>
            <a:xfrm>
              <a:off x="19098460" y="4035075"/>
              <a:ext cx="3770785" cy="5630699"/>
            </a:xfrm>
            <a:custGeom>
              <a:rect b="b" l="l" r="r" t="t"/>
              <a:pathLst>
                <a:path extrusionOk="0" h="5630699" w="3770785">
                  <a:moveTo>
                    <a:pt x="3770786" y="5630700"/>
                  </a:moveTo>
                  <a:lnTo>
                    <a:pt x="3770786" y="1273914"/>
                  </a:lnTo>
                  <a:lnTo>
                    <a:pt x="2930002" y="0"/>
                  </a:lnTo>
                  <a:lnTo>
                    <a:pt x="840783" y="0"/>
                  </a:lnTo>
                  <a:lnTo>
                    <a:pt x="0" y="1273914"/>
                  </a:lnTo>
                  <a:lnTo>
                    <a:pt x="0" y="5630700"/>
                  </a:lnTo>
                </a:path>
              </a:pathLst>
            </a:custGeom>
            <a:noFill/>
            <a:ln cap="flat" cmpd="sng" w="9525">
              <a:solidFill>
                <a:srgbClr val="F8660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19939243" y="7793121"/>
              <a:ext cx="2930002" cy="12739"/>
            </a:xfrm>
            <a:custGeom>
              <a:rect b="b" l="l" r="r" t="t"/>
              <a:pathLst>
                <a:path extrusionOk="0" h="12739" w="2930002">
                  <a:moveTo>
                    <a:pt x="0" y="0"/>
                  </a:moveTo>
                  <a:lnTo>
                    <a:pt x="2930002" y="0"/>
                  </a:lnTo>
                </a:path>
              </a:pathLst>
            </a:custGeom>
            <a:noFill/>
            <a:ln cap="flat" cmpd="sng" w="9525">
              <a:solidFill>
                <a:srgbClr val="F86606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Graphic">
  <p:cSld name="H1 Title+Graphic"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2" name="Google Shape;1602;p18"/>
          <p:cNvGrpSpPr/>
          <p:nvPr/>
        </p:nvGrpSpPr>
        <p:grpSpPr>
          <a:xfrm>
            <a:off x="12193629" y="307865"/>
            <a:ext cx="11887029" cy="13104763"/>
            <a:chOff x="12206609" y="311145"/>
            <a:chExt cx="11873968" cy="13102143"/>
          </a:xfrm>
        </p:grpSpPr>
        <p:sp>
          <p:nvSpPr>
            <p:cNvPr id="1603" name="Google Shape;1603;p18"/>
            <p:cNvSpPr/>
            <p:nvPr/>
          </p:nvSpPr>
          <p:spPr>
            <a:xfrm>
              <a:off x="12206609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04" name="Google Shape;1604;p18"/>
            <p:cNvSpPr/>
            <p:nvPr/>
          </p:nvSpPr>
          <p:spPr>
            <a:xfrm>
              <a:off x="12206609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05" name="Google Shape;1605;p18"/>
            <p:cNvSpPr/>
            <p:nvPr/>
          </p:nvSpPr>
          <p:spPr>
            <a:xfrm>
              <a:off x="12206609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06" name="Google Shape;1606;p18"/>
            <p:cNvSpPr/>
            <p:nvPr/>
          </p:nvSpPr>
          <p:spPr>
            <a:xfrm>
              <a:off x="12206609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07" name="Google Shape;1607;p18"/>
            <p:cNvSpPr/>
            <p:nvPr/>
          </p:nvSpPr>
          <p:spPr>
            <a:xfrm>
              <a:off x="12206609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08" name="Google Shape;1608;p18"/>
            <p:cNvSpPr/>
            <p:nvPr/>
          </p:nvSpPr>
          <p:spPr>
            <a:xfrm>
              <a:off x="12206609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09" name="Google Shape;1609;p18"/>
            <p:cNvSpPr/>
            <p:nvPr/>
          </p:nvSpPr>
          <p:spPr>
            <a:xfrm>
              <a:off x="12206610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0" name="Google Shape;1610;p18"/>
            <p:cNvSpPr/>
            <p:nvPr/>
          </p:nvSpPr>
          <p:spPr>
            <a:xfrm>
              <a:off x="14084117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1" name="Google Shape;1611;p18"/>
            <p:cNvSpPr/>
            <p:nvPr/>
          </p:nvSpPr>
          <p:spPr>
            <a:xfrm>
              <a:off x="14084117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14084117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14084117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14084117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14084117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14084117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7" name="Google Shape;1617;p18"/>
            <p:cNvSpPr/>
            <p:nvPr/>
          </p:nvSpPr>
          <p:spPr>
            <a:xfrm>
              <a:off x="15961625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8" name="Google Shape;1618;p18"/>
            <p:cNvSpPr/>
            <p:nvPr/>
          </p:nvSpPr>
          <p:spPr>
            <a:xfrm>
              <a:off x="15961625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19" name="Google Shape;1619;p18"/>
            <p:cNvSpPr/>
            <p:nvPr/>
          </p:nvSpPr>
          <p:spPr>
            <a:xfrm>
              <a:off x="15961625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20" name="Google Shape;1620;p18"/>
            <p:cNvSpPr/>
            <p:nvPr/>
          </p:nvSpPr>
          <p:spPr>
            <a:xfrm>
              <a:off x="15961625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21" name="Google Shape;1621;p18"/>
            <p:cNvSpPr/>
            <p:nvPr/>
          </p:nvSpPr>
          <p:spPr>
            <a:xfrm>
              <a:off x="15961625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22" name="Google Shape;1622;p18"/>
            <p:cNvSpPr/>
            <p:nvPr/>
          </p:nvSpPr>
          <p:spPr>
            <a:xfrm>
              <a:off x="15961625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23" name="Google Shape;1623;p18"/>
            <p:cNvSpPr/>
            <p:nvPr/>
          </p:nvSpPr>
          <p:spPr>
            <a:xfrm>
              <a:off x="15961625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24" name="Google Shape;1624;p18"/>
            <p:cNvSpPr/>
            <p:nvPr/>
          </p:nvSpPr>
          <p:spPr>
            <a:xfrm>
              <a:off x="17839133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25" name="Google Shape;1625;p18"/>
            <p:cNvSpPr/>
            <p:nvPr/>
          </p:nvSpPr>
          <p:spPr>
            <a:xfrm>
              <a:off x="17839133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26" name="Google Shape;1626;p18"/>
            <p:cNvSpPr/>
            <p:nvPr/>
          </p:nvSpPr>
          <p:spPr>
            <a:xfrm>
              <a:off x="17839133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27" name="Google Shape;1627;p18"/>
            <p:cNvSpPr/>
            <p:nvPr/>
          </p:nvSpPr>
          <p:spPr>
            <a:xfrm>
              <a:off x="17839133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28" name="Google Shape;1628;p18"/>
            <p:cNvSpPr/>
            <p:nvPr/>
          </p:nvSpPr>
          <p:spPr>
            <a:xfrm>
              <a:off x="17839133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29" name="Google Shape;1629;p18"/>
            <p:cNvSpPr/>
            <p:nvPr/>
          </p:nvSpPr>
          <p:spPr>
            <a:xfrm>
              <a:off x="17839133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0" name="Google Shape;1630;p18"/>
            <p:cNvSpPr/>
            <p:nvPr/>
          </p:nvSpPr>
          <p:spPr>
            <a:xfrm>
              <a:off x="17839133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1" name="Google Shape;1631;p18"/>
            <p:cNvSpPr/>
            <p:nvPr/>
          </p:nvSpPr>
          <p:spPr>
            <a:xfrm>
              <a:off x="19716641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2" name="Google Shape;1632;p18"/>
            <p:cNvSpPr/>
            <p:nvPr/>
          </p:nvSpPr>
          <p:spPr>
            <a:xfrm>
              <a:off x="19716641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3" name="Google Shape;1633;p18"/>
            <p:cNvSpPr/>
            <p:nvPr/>
          </p:nvSpPr>
          <p:spPr>
            <a:xfrm>
              <a:off x="19716641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4" name="Google Shape;1634;p18"/>
            <p:cNvSpPr/>
            <p:nvPr/>
          </p:nvSpPr>
          <p:spPr>
            <a:xfrm>
              <a:off x="19716641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5" name="Google Shape;1635;p18"/>
            <p:cNvSpPr/>
            <p:nvPr/>
          </p:nvSpPr>
          <p:spPr>
            <a:xfrm>
              <a:off x="19716641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6" name="Google Shape;1636;p18"/>
            <p:cNvSpPr/>
            <p:nvPr/>
          </p:nvSpPr>
          <p:spPr>
            <a:xfrm>
              <a:off x="19716641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7" name="Google Shape;1637;p18"/>
            <p:cNvSpPr/>
            <p:nvPr/>
          </p:nvSpPr>
          <p:spPr>
            <a:xfrm>
              <a:off x="19716641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8" name="Google Shape;1638;p18"/>
            <p:cNvSpPr/>
            <p:nvPr/>
          </p:nvSpPr>
          <p:spPr>
            <a:xfrm>
              <a:off x="21594148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39" name="Google Shape;1639;p18"/>
            <p:cNvSpPr/>
            <p:nvPr/>
          </p:nvSpPr>
          <p:spPr>
            <a:xfrm>
              <a:off x="21594148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40" name="Google Shape;1640;p18"/>
            <p:cNvSpPr/>
            <p:nvPr/>
          </p:nvSpPr>
          <p:spPr>
            <a:xfrm>
              <a:off x="21594148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41" name="Google Shape;1641;p18"/>
            <p:cNvSpPr/>
            <p:nvPr/>
          </p:nvSpPr>
          <p:spPr>
            <a:xfrm>
              <a:off x="21594148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42" name="Google Shape;1642;p18"/>
            <p:cNvSpPr/>
            <p:nvPr/>
          </p:nvSpPr>
          <p:spPr>
            <a:xfrm>
              <a:off x="21594148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43" name="Google Shape;1643;p18"/>
            <p:cNvSpPr/>
            <p:nvPr/>
          </p:nvSpPr>
          <p:spPr>
            <a:xfrm>
              <a:off x="21594148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44" name="Google Shape;1644;p18"/>
            <p:cNvSpPr/>
            <p:nvPr/>
          </p:nvSpPr>
          <p:spPr>
            <a:xfrm>
              <a:off x="21594148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45" name="Google Shape;1645;p18"/>
            <p:cNvSpPr/>
            <p:nvPr/>
          </p:nvSpPr>
          <p:spPr>
            <a:xfrm>
              <a:off x="23471656" y="31114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608921" y="0"/>
                  </a:moveTo>
                  <a:lnTo>
                    <a:pt x="0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608921" y="353707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46" name="Google Shape;1646;p18"/>
            <p:cNvSpPr/>
            <p:nvPr/>
          </p:nvSpPr>
          <p:spPr>
            <a:xfrm>
              <a:off x="23471656" y="2177439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47" name="Google Shape;1647;p18"/>
            <p:cNvSpPr/>
            <p:nvPr/>
          </p:nvSpPr>
          <p:spPr>
            <a:xfrm>
              <a:off x="23471656" y="4056429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1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48" name="Google Shape;1648;p18"/>
            <p:cNvSpPr/>
            <p:nvPr/>
          </p:nvSpPr>
          <p:spPr>
            <a:xfrm>
              <a:off x="23471656" y="5922722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49" name="Google Shape;1649;p18"/>
            <p:cNvSpPr/>
            <p:nvPr/>
          </p:nvSpPr>
          <p:spPr>
            <a:xfrm>
              <a:off x="23471656" y="7801712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50" name="Google Shape;1650;p18"/>
            <p:cNvSpPr/>
            <p:nvPr/>
          </p:nvSpPr>
          <p:spPr>
            <a:xfrm>
              <a:off x="23471656" y="9668005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51" name="Google Shape;1651;p18"/>
            <p:cNvSpPr/>
            <p:nvPr/>
          </p:nvSpPr>
          <p:spPr>
            <a:xfrm>
              <a:off x="23471656" y="1154699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652" name="Google Shape;1652;p18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653" name="Google Shape;1653;p18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4" name="Google Shape;1654;p18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655" name="Google Shape;1655;p18"/>
          <p:cNvGrpSpPr/>
          <p:nvPr/>
        </p:nvGrpSpPr>
        <p:grpSpPr>
          <a:xfrm>
            <a:off x="12095176" y="307842"/>
            <a:ext cx="196800" cy="95400"/>
            <a:chOff x="12101859" y="306555"/>
            <a:chExt cx="196800" cy="95400"/>
          </a:xfrm>
        </p:grpSpPr>
        <p:cxnSp>
          <p:nvCxnSpPr>
            <p:cNvPr id="1656" name="Google Shape;1656;p18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7" name="Google Shape;1657;p18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58" name="Google Shape;1658;p18"/>
          <p:cNvSpPr txBox="1"/>
          <p:nvPr>
            <p:ph type="title"/>
          </p:nvPr>
        </p:nvSpPr>
        <p:spPr>
          <a:xfrm>
            <a:off x="613743" y="4882075"/>
            <a:ext cx="11274900" cy="40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659" name="Google Shape;1659;p18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660" name="Google Shape;1660;p18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61" name="Google Shape;1661;p18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662" name="Google Shape;1662;p18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1663" name="Google Shape;1663;p18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64" name="Google Shape;1664;p18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1">
  <p:cSld name="A1"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9"/>
          <p:cNvSpPr txBox="1"/>
          <p:nvPr>
            <p:ph type="title"/>
          </p:nvPr>
        </p:nvSpPr>
        <p:spPr>
          <a:xfrm>
            <a:off x="602168" y="698181"/>
            <a:ext cx="11286300" cy="40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7" name="Google Shape;1667;p19"/>
          <p:cNvSpPr txBox="1"/>
          <p:nvPr>
            <p:ph hasCustomPrompt="1" idx="2" type="title"/>
          </p:nvPr>
        </p:nvSpPr>
        <p:spPr>
          <a:xfrm>
            <a:off x="602175" y="11891925"/>
            <a:ext cx="3127200" cy="12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668" name="Google Shape;1668;p19"/>
          <p:cNvGrpSpPr/>
          <p:nvPr/>
        </p:nvGrpSpPr>
        <p:grpSpPr>
          <a:xfrm>
            <a:off x="12193629" y="307865"/>
            <a:ext cx="11887029" cy="13104763"/>
            <a:chOff x="12206609" y="311145"/>
            <a:chExt cx="11873968" cy="13102143"/>
          </a:xfrm>
        </p:grpSpPr>
        <p:sp>
          <p:nvSpPr>
            <p:cNvPr id="1669" name="Google Shape;1669;p19"/>
            <p:cNvSpPr/>
            <p:nvPr/>
          </p:nvSpPr>
          <p:spPr>
            <a:xfrm>
              <a:off x="12206609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0" name="Google Shape;1670;p19"/>
            <p:cNvSpPr/>
            <p:nvPr/>
          </p:nvSpPr>
          <p:spPr>
            <a:xfrm>
              <a:off x="12206609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1" name="Google Shape;1671;p19"/>
            <p:cNvSpPr/>
            <p:nvPr/>
          </p:nvSpPr>
          <p:spPr>
            <a:xfrm>
              <a:off x="12206609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2" name="Google Shape;1672;p19"/>
            <p:cNvSpPr/>
            <p:nvPr/>
          </p:nvSpPr>
          <p:spPr>
            <a:xfrm>
              <a:off x="12206609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3" name="Google Shape;1673;p19"/>
            <p:cNvSpPr/>
            <p:nvPr/>
          </p:nvSpPr>
          <p:spPr>
            <a:xfrm>
              <a:off x="12206609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4" name="Google Shape;1674;p19"/>
            <p:cNvSpPr/>
            <p:nvPr/>
          </p:nvSpPr>
          <p:spPr>
            <a:xfrm>
              <a:off x="12206609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5" name="Google Shape;1675;p19"/>
            <p:cNvSpPr/>
            <p:nvPr/>
          </p:nvSpPr>
          <p:spPr>
            <a:xfrm>
              <a:off x="12206610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6" name="Google Shape;1676;p19"/>
            <p:cNvSpPr/>
            <p:nvPr/>
          </p:nvSpPr>
          <p:spPr>
            <a:xfrm>
              <a:off x="14084117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7" name="Google Shape;1677;p19"/>
            <p:cNvSpPr/>
            <p:nvPr/>
          </p:nvSpPr>
          <p:spPr>
            <a:xfrm>
              <a:off x="14084117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8" name="Google Shape;1678;p19"/>
            <p:cNvSpPr/>
            <p:nvPr/>
          </p:nvSpPr>
          <p:spPr>
            <a:xfrm>
              <a:off x="14084117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79" name="Google Shape;1679;p19"/>
            <p:cNvSpPr/>
            <p:nvPr/>
          </p:nvSpPr>
          <p:spPr>
            <a:xfrm>
              <a:off x="14084117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0" name="Google Shape;1680;p19"/>
            <p:cNvSpPr/>
            <p:nvPr/>
          </p:nvSpPr>
          <p:spPr>
            <a:xfrm>
              <a:off x="14084117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1" name="Google Shape;1681;p19"/>
            <p:cNvSpPr/>
            <p:nvPr/>
          </p:nvSpPr>
          <p:spPr>
            <a:xfrm>
              <a:off x="14084117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2" name="Google Shape;1682;p19"/>
            <p:cNvSpPr/>
            <p:nvPr/>
          </p:nvSpPr>
          <p:spPr>
            <a:xfrm>
              <a:off x="14084117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3" name="Google Shape;1683;p19"/>
            <p:cNvSpPr/>
            <p:nvPr/>
          </p:nvSpPr>
          <p:spPr>
            <a:xfrm>
              <a:off x="15961625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4" name="Google Shape;1684;p19"/>
            <p:cNvSpPr/>
            <p:nvPr/>
          </p:nvSpPr>
          <p:spPr>
            <a:xfrm>
              <a:off x="15961625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5" name="Google Shape;1685;p19"/>
            <p:cNvSpPr/>
            <p:nvPr/>
          </p:nvSpPr>
          <p:spPr>
            <a:xfrm>
              <a:off x="15961625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6" name="Google Shape;1686;p19"/>
            <p:cNvSpPr/>
            <p:nvPr/>
          </p:nvSpPr>
          <p:spPr>
            <a:xfrm>
              <a:off x="15961625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7" name="Google Shape;1687;p19"/>
            <p:cNvSpPr/>
            <p:nvPr/>
          </p:nvSpPr>
          <p:spPr>
            <a:xfrm>
              <a:off x="15961625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8" name="Google Shape;1688;p19"/>
            <p:cNvSpPr/>
            <p:nvPr/>
          </p:nvSpPr>
          <p:spPr>
            <a:xfrm>
              <a:off x="15961625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89" name="Google Shape;1689;p19"/>
            <p:cNvSpPr/>
            <p:nvPr/>
          </p:nvSpPr>
          <p:spPr>
            <a:xfrm>
              <a:off x="15961625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0" name="Google Shape;1690;p19"/>
            <p:cNvSpPr/>
            <p:nvPr/>
          </p:nvSpPr>
          <p:spPr>
            <a:xfrm>
              <a:off x="17839133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1" name="Google Shape;1691;p19"/>
            <p:cNvSpPr/>
            <p:nvPr/>
          </p:nvSpPr>
          <p:spPr>
            <a:xfrm>
              <a:off x="17839133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2" name="Google Shape;1692;p19"/>
            <p:cNvSpPr/>
            <p:nvPr/>
          </p:nvSpPr>
          <p:spPr>
            <a:xfrm>
              <a:off x="17839133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3" name="Google Shape;1693;p19"/>
            <p:cNvSpPr/>
            <p:nvPr/>
          </p:nvSpPr>
          <p:spPr>
            <a:xfrm>
              <a:off x="17839133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4" name="Google Shape;1694;p19"/>
            <p:cNvSpPr/>
            <p:nvPr/>
          </p:nvSpPr>
          <p:spPr>
            <a:xfrm>
              <a:off x="17839133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5" name="Google Shape;1695;p19"/>
            <p:cNvSpPr/>
            <p:nvPr/>
          </p:nvSpPr>
          <p:spPr>
            <a:xfrm>
              <a:off x="17839133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6" name="Google Shape;1696;p19"/>
            <p:cNvSpPr/>
            <p:nvPr/>
          </p:nvSpPr>
          <p:spPr>
            <a:xfrm>
              <a:off x="17839133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7" name="Google Shape;1697;p19"/>
            <p:cNvSpPr/>
            <p:nvPr/>
          </p:nvSpPr>
          <p:spPr>
            <a:xfrm>
              <a:off x="19716641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8" name="Google Shape;1698;p19"/>
            <p:cNvSpPr/>
            <p:nvPr/>
          </p:nvSpPr>
          <p:spPr>
            <a:xfrm>
              <a:off x="19716641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99" name="Google Shape;1699;p19"/>
            <p:cNvSpPr/>
            <p:nvPr/>
          </p:nvSpPr>
          <p:spPr>
            <a:xfrm>
              <a:off x="19716641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0" name="Google Shape;1700;p19"/>
            <p:cNvSpPr/>
            <p:nvPr/>
          </p:nvSpPr>
          <p:spPr>
            <a:xfrm>
              <a:off x="19716641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1" name="Google Shape;1701;p19"/>
            <p:cNvSpPr/>
            <p:nvPr/>
          </p:nvSpPr>
          <p:spPr>
            <a:xfrm>
              <a:off x="19716641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2" name="Google Shape;1702;p19"/>
            <p:cNvSpPr/>
            <p:nvPr/>
          </p:nvSpPr>
          <p:spPr>
            <a:xfrm>
              <a:off x="19716641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3" name="Google Shape;1703;p19"/>
            <p:cNvSpPr/>
            <p:nvPr/>
          </p:nvSpPr>
          <p:spPr>
            <a:xfrm>
              <a:off x="19716641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4" name="Google Shape;1704;p19"/>
            <p:cNvSpPr/>
            <p:nvPr/>
          </p:nvSpPr>
          <p:spPr>
            <a:xfrm>
              <a:off x="21594148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5" name="Google Shape;1705;p19"/>
            <p:cNvSpPr/>
            <p:nvPr/>
          </p:nvSpPr>
          <p:spPr>
            <a:xfrm>
              <a:off x="21594148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6" name="Google Shape;1706;p19"/>
            <p:cNvSpPr/>
            <p:nvPr/>
          </p:nvSpPr>
          <p:spPr>
            <a:xfrm>
              <a:off x="21594148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7" name="Google Shape;1707;p19"/>
            <p:cNvSpPr/>
            <p:nvPr/>
          </p:nvSpPr>
          <p:spPr>
            <a:xfrm>
              <a:off x="21594148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8" name="Google Shape;1708;p19"/>
            <p:cNvSpPr/>
            <p:nvPr/>
          </p:nvSpPr>
          <p:spPr>
            <a:xfrm>
              <a:off x="21594148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09" name="Google Shape;1709;p19"/>
            <p:cNvSpPr/>
            <p:nvPr/>
          </p:nvSpPr>
          <p:spPr>
            <a:xfrm>
              <a:off x="21594148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10" name="Google Shape;1710;p19"/>
            <p:cNvSpPr/>
            <p:nvPr/>
          </p:nvSpPr>
          <p:spPr>
            <a:xfrm>
              <a:off x="21594148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11" name="Google Shape;1711;p19"/>
            <p:cNvSpPr/>
            <p:nvPr/>
          </p:nvSpPr>
          <p:spPr>
            <a:xfrm>
              <a:off x="23471656" y="31114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608921" y="0"/>
                  </a:moveTo>
                  <a:lnTo>
                    <a:pt x="0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608921" y="353707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12" name="Google Shape;1712;p19"/>
            <p:cNvSpPr/>
            <p:nvPr/>
          </p:nvSpPr>
          <p:spPr>
            <a:xfrm>
              <a:off x="23471656" y="2177439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13" name="Google Shape;1713;p19"/>
            <p:cNvSpPr/>
            <p:nvPr/>
          </p:nvSpPr>
          <p:spPr>
            <a:xfrm>
              <a:off x="23471656" y="4056429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1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14" name="Google Shape;1714;p19"/>
            <p:cNvSpPr/>
            <p:nvPr/>
          </p:nvSpPr>
          <p:spPr>
            <a:xfrm>
              <a:off x="23471656" y="5922722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15" name="Google Shape;1715;p19"/>
            <p:cNvSpPr/>
            <p:nvPr/>
          </p:nvSpPr>
          <p:spPr>
            <a:xfrm>
              <a:off x="23471656" y="7801712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16" name="Google Shape;1716;p19"/>
            <p:cNvSpPr/>
            <p:nvPr/>
          </p:nvSpPr>
          <p:spPr>
            <a:xfrm>
              <a:off x="23471656" y="9668005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17" name="Google Shape;1717;p19"/>
            <p:cNvSpPr/>
            <p:nvPr/>
          </p:nvSpPr>
          <p:spPr>
            <a:xfrm>
              <a:off x="23471656" y="1154699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718" name="Google Shape;1718;p19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719" name="Google Shape;1719;p19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20" name="Google Shape;1720;p19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721" name="Google Shape;1721;p19"/>
          <p:cNvGrpSpPr/>
          <p:nvPr/>
        </p:nvGrpSpPr>
        <p:grpSpPr>
          <a:xfrm>
            <a:off x="12095176" y="307842"/>
            <a:ext cx="196800" cy="95400"/>
            <a:chOff x="12101859" y="306555"/>
            <a:chExt cx="196800" cy="95400"/>
          </a:xfrm>
        </p:grpSpPr>
        <p:cxnSp>
          <p:nvCxnSpPr>
            <p:cNvPr id="1722" name="Google Shape;1722;p19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23" name="Google Shape;1723;p19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724" name="Google Shape;1724;p19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725" name="Google Shape;1725;p19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26" name="Google Shape;1726;p19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727" name="Google Shape;1727;p19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1728" name="Google Shape;1728;p19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29" name="Google Shape;1729;p19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2" showMasterSp="0">
  <p:cSld name="A2"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1" name="Google Shape;1731;p20"/>
          <p:cNvCxnSpPr/>
          <p:nvPr/>
        </p:nvCxnSpPr>
        <p:spPr>
          <a:xfrm>
            <a:off x="0" y="306324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873E0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32" name="Google Shape;1732;p20"/>
          <p:cNvCxnSpPr/>
          <p:nvPr/>
        </p:nvCxnSpPr>
        <p:spPr>
          <a:xfrm>
            <a:off x="0" y="13411200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873E0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33" name="Google Shape;1733;p20"/>
          <p:cNvCxnSpPr/>
          <p:nvPr/>
        </p:nvCxnSpPr>
        <p:spPr>
          <a:xfrm>
            <a:off x="30480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873E0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34" name="Google Shape;1734;p20"/>
          <p:cNvCxnSpPr/>
          <p:nvPr/>
        </p:nvCxnSpPr>
        <p:spPr>
          <a:xfrm>
            <a:off x="24082375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873E0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735" name="Google Shape;1735;p20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1736" name="Google Shape;1736;p20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37" name="Google Shape;1737;p20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738" name="Google Shape;1738;p20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1739" name="Google Shape;1739;p20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0" name="Google Shape;1740;p20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41" name="Google Shape;1741;p20"/>
          <p:cNvSpPr txBox="1"/>
          <p:nvPr>
            <p:ph type="title"/>
          </p:nvPr>
        </p:nvSpPr>
        <p:spPr>
          <a:xfrm>
            <a:off x="602168" y="698181"/>
            <a:ext cx="11286300" cy="40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400"/>
              <a:buFont typeface="Inter"/>
              <a:buNone/>
              <a:defRPr sz="94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2" name="Google Shape;1742;p20"/>
          <p:cNvSpPr txBox="1"/>
          <p:nvPr>
            <p:ph hasCustomPrompt="1" idx="2" type="title"/>
          </p:nvPr>
        </p:nvSpPr>
        <p:spPr>
          <a:xfrm>
            <a:off x="602175" y="11891925"/>
            <a:ext cx="3127200" cy="12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743" name="Google Shape;1743;p20"/>
          <p:cNvGrpSpPr/>
          <p:nvPr/>
        </p:nvGrpSpPr>
        <p:grpSpPr>
          <a:xfrm>
            <a:off x="12193629" y="307865"/>
            <a:ext cx="11887029" cy="13104763"/>
            <a:chOff x="12206609" y="311145"/>
            <a:chExt cx="11873968" cy="13102143"/>
          </a:xfrm>
        </p:grpSpPr>
        <p:sp>
          <p:nvSpPr>
            <p:cNvPr id="1744" name="Google Shape;1744;p20"/>
            <p:cNvSpPr/>
            <p:nvPr/>
          </p:nvSpPr>
          <p:spPr>
            <a:xfrm>
              <a:off x="12206609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45" name="Google Shape;1745;p20"/>
            <p:cNvSpPr/>
            <p:nvPr/>
          </p:nvSpPr>
          <p:spPr>
            <a:xfrm>
              <a:off x="12206609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46" name="Google Shape;1746;p20"/>
            <p:cNvSpPr/>
            <p:nvPr/>
          </p:nvSpPr>
          <p:spPr>
            <a:xfrm>
              <a:off x="12206609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47" name="Google Shape;1747;p20"/>
            <p:cNvSpPr/>
            <p:nvPr/>
          </p:nvSpPr>
          <p:spPr>
            <a:xfrm>
              <a:off x="12206609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48" name="Google Shape;1748;p20"/>
            <p:cNvSpPr/>
            <p:nvPr/>
          </p:nvSpPr>
          <p:spPr>
            <a:xfrm>
              <a:off x="12206609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49" name="Google Shape;1749;p20"/>
            <p:cNvSpPr/>
            <p:nvPr/>
          </p:nvSpPr>
          <p:spPr>
            <a:xfrm>
              <a:off x="12206609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50" name="Google Shape;1750;p20"/>
            <p:cNvSpPr/>
            <p:nvPr/>
          </p:nvSpPr>
          <p:spPr>
            <a:xfrm>
              <a:off x="12206610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51" name="Google Shape;1751;p20"/>
            <p:cNvSpPr/>
            <p:nvPr/>
          </p:nvSpPr>
          <p:spPr>
            <a:xfrm>
              <a:off x="14084117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52" name="Google Shape;1752;p20"/>
            <p:cNvSpPr/>
            <p:nvPr/>
          </p:nvSpPr>
          <p:spPr>
            <a:xfrm>
              <a:off x="14084117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53" name="Google Shape;1753;p20"/>
            <p:cNvSpPr/>
            <p:nvPr/>
          </p:nvSpPr>
          <p:spPr>
            <a:xfrm>
              <a:off x="14084117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54" name="Google Shape;1754;p20"/>
            <p:cNvSpPr/>
            <p:nvPr/>
          </p:nvSpPr>
          <p:spPr>
            <a:xfrm>
              <a:off x="14084117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55" name="Google Shape;1755;p20"/>
            <p:cNvSpPr/>
            <p:nvPr/>
          </p:nvSpPr>
          <p:spPr>
            <a:xfrm>
              <a:off x="14084117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56" name="Google Shape;1756;p20"/>
            <p:cNvSpPr/>
            <p:nvPr/>
          </p:nvSpPr>
          <p:spPr>
            <a:xfrm>
              <a:off x="14084117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57" name="Google Shape;1757;p20"/>
            <p:cNvSpPr/>
            <p:nvPr/>
          </p:nvSpPr>
          <p:spPr>
            <a:xfrm>
              <a:off x="14084117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58" name="Google Shape;1758;p20"/>
            <p:cNvSpPr/>
            <p:nvPr/>
          </p:nvSpPr>
          <p:spPr>
            <a:xfrm>
              <a:off x="15961625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59" name="Google Shape;1759;p20"/>
            <p:cNvSpPr/>
            <p:nvPr/>
          </p:nvSpPr>
          <p:spPr>
            <a:xfrm>
              <a:off x="15961625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0" name="Google Shape;1760;p20"/>
            <p:cNvSpPr/>
            <p:nvPr/>
          </p:nvSpPr>
          <p:spPr>
            <a:xfrm>
              <a:off x="15961625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1" name="Google Shape;1761;p20"/>
            <p:cNvSpPr/>
            <p:nvPr/>
          </p:nvSpPr>
          <p:spPr>
            <a:xfrm>
              <a:off x="15961625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2" name="Google Shape;1762;p20"/>
            <p:cNvSpPr/>
            <p:nvPr/>
          </p:nvSpPr>
          <p:spPr>
            <a:xfrm>
              <a:off x="15961625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3" name="Google Shape;1763;p20"/>
            <p:cNvSpPr/>
            <p:nvPr/>
          </p:nvSpPr>
          <p:spPr>
            <a:xfrm>
              <a:off x="15961625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4" name="Google Shape;1764;p20"/>
            <p:cNvSpPr/>
            <p:nvPr/>
          </p:nvSpPr>
          <p:spPr>
            <a:xfrm>
              <a:off x="15961625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5" name="Google Shape;1765;p20"/>
            <p:cNvSpPr/>
            <p:nvPr/>
          </p:nvSpPr>
          <p:spPr>
            <a:xfrm>
              <a:off x="17839133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6" name="Google Shape;1766;p20"/>
            <p:cNvSpPr/>
            <p:nvPr/>
          </p:nvSpPr>
          <p:spPr>
            <a:xfrm>
              <a:off x="17839133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7" name="Google Shape;1767;p20"/>
            <p:cNvSpPr/>
            <p:nvPr/>
          </p:nvSpPr>
          <p:spPr>
            <a:xfrm>
              <a:off x="17839133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8" name="Google Shape;1768;p20"/>
            <p:cNvSpPr/>
            <p:nvPr/>
          </p:nvSpPr>
          <p:spPr>
            <a:xfrm>
              <a:off x="17839133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9" name="Google Shape;1769;p20"/>
            <p:cNvSpPr/>
            <p:nvPr/>
          </p:nvSpPr>
          <p:spPr>
            <a:xfrm>
              <a:off x="17839133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70" name="Google Shape;1770;p20"/>
            <p:cNvSpPr/>
            <p:nvPr/>
          </p:nvSpPr>
          <p:spPr>
            <a:xfrm>
              <a:off x="17839133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71" name="Google Shape;1771;p20"/>
            <p:cNvSpPr/>
            <p:nvPr/>
          </p:nvSpPr>
          <p:spPr>
            <a:xfrm>
              <a:off x="17839133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72" name="Google Shape;1772;p20"/>
            <p:cNvSpPr/>
            <p:nvPr/>
          </p:nvSpPr>
          <p:spPr>
            <a:xfrm>
              <a:off x="19716641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19716641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19716641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19716641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19716641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77" name="Google Shape;1777;p20"/>
            <p:cNvSpPr/>
            <p:nvPr/>
          </p:nvSpPr>
          <p:spPr>
            <a:xfrm>
              <a:off x="19716641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78" name="Google Shape;1778;p20"/>
            <p:cNvSpPr/>
            <p:nvPr/>
          </p:nvSpPr>
          <p:spPr>
            <a:xfrm>
              <a:off x="19716641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79" name="Google Shape;1779;p20"/>
            <p:cNvSpPr/>
            <p:nvPr/>
          </p:nvSpPr>
          <p:spPr>
            <a:xfrm>
              <a:off x="21594148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80" name="Google Shape;1780;p20"/>
            <p:cNvSpPr/>
            <p:nvPr/>
          </p:nvSpPr>
          <p:spPr>
            <a:xfrm>
              <a:off x="21594148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81" name="Google Shape;1781;p20"/>
            <p:cNvSpPr/>
            <p:nvPr/>
          </p:nvSpPr>
          <p:spPr>
            <a:xfrm>
              <a:off x="21594148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82" name="Google Shape;1782;p20"/>
            <p:cNvSpPr/>
            <p:nvPr/>
          </p:nvSpPr>
          <p:spPr>
            <a:xfrm>
              <a:off x="21594148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83" name="Google Shape;1783;p20"/>
            <p:cNvSpPr/>
            <p:nvPr/>
          </p:nvSpPr>
          <p:spPr>
            <a:xfrm>
              <a:off x="21594148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84" name="Google Shape;1784;p20"/>
            <p:cNvSpPr/>
            <p:nvPr/>
          </p:nvSpPr>
          <p:spPr>
            <a:xfrm>
              <a:off x="21594148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85" name="Google Shape;1785;p20"/>
            <p:cNvSpPr/>
            <p:nvPr/>
          </p:nvSpPr>
          <p:spPr>
            <a:xfrm>
              <a:off x="21594148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86" name="Google Shape;1786;p20"/>
            <p:cNvSpPr/>
            <p:nvPr/>
          </p:nvSpPr>
          <p:spPr>
            <a:xfrm>
              <a:off x="23471656" y="31114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608921" y="0"/>
                  </a:moveTo>
                  <a:lnTo>
                    <a:pt x="0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608921" y="353707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87" name="Google Shape;1787;p20"/>
            <p:cNvSpPr/>
            <p:nvPr/>
          </p:nvSpPr>
          <p:spPr>
            <a:xfrm>
              <a:off x="23471656" y="2177439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88" name="Google Shape;1788;p20"/>
            <p:cNvSpPr/>
            <p:nvPr/>
          </p:nvSpPr>
          <p:spPr>
            <a:xfrm>
              <a:off x="23471656" y="4056429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1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89" name="Google Shape;1789;p20"/>
            <p:cNvSpPr/>
            <p:nvPr/>
          </p:nvSpPr>
          <p:spPr>
            <a:xfrm>
              <a:off x="23471656" y="5922722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90" name="Google Shape;1790;p20"/>
            <p:cNvSpPr/>
            <p:nvPr/>
          </p:nvSpPr>
          <p:spPr>
            <a:xfrm>
              <a:off x="23471656" y="7801712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91" name="Google Shape;1791;p20"/>
            <p:cNvSpPr/>
            <p:nvPr/>
          </p:nvSpPr>
          <p:spPr>
            <a:xfrm>
              <a:off x="23471656" y="9668005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92" name="Google Shape;1792;p20"/>
            <p:cNvSpPr/>
            <p:nvPr/>
          </p:nvSpPr>
          <p:spPr>
            <a:xfrm>
              <a:off x="23471656" y="1154699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873E0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793" name="Google Shape;1793;p20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794" name="Google Shape;1794;p20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rgbClr val="F8660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95" name="Google Shape;1795;p20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rgbClr val="F8660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796" name="Google Shape;1796;p20"/>
          <p:cNvGrpSpPr/>
          <p:nvPr/>
        </p:nvGrpSpPr>
        <p:grpSpPr>
          <a:xfrm>
            <a:off x="12095176" y="307842"/>
            <a:ext cx="196800" cy="95400"/>
            <a:chOff x="12101859" y="306555"/>
            <a:chExt cx="196800" cy="95400"/>
          </a:xfrm>
        </p:grpSpPr>
        <p:cxnSp>
          <p:nvCxnSpPr>
            <p:cNvPr id="1797" name="Google Shape;1797;p20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rgbClr val="F8660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98" name="Google Shape;1798;p20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rgbClr val="F8660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799" name="Google Shape;1799;p20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800" name="Google Shape;1800;p20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F8660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01" name="Google Shape;1801;p20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F8660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802" name="Google Shape;1802;p20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1803" name="Google Shape;1803;p20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F8660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04" name="Google Shape;1804;p20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F8660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Title+logo">
  <p:cSld name="H2 Title+logo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/>
          <p:nvPr>
            <p:ph type="title"/>
          </p:nvPr>
        </p:nvSpPr>
        <p:spPr>
          <a:xfrm>
            <a:off x="12484133" y="10964352"/>
            <a:ext cx="11269800" cy="21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3" showMasterSp="0">
  <p:cSld name="A3"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6" name="Google Shape;1806;p21"/>
          <p:cNvCxnSpPr/>
          <p:nvPr/>
        </p:nvCxnSpPr>
        <p:spPr>
          <a:xfrm>
            <a:off x="0" y="306324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1D428B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07" name="Google Shape;1807;p21"/>
          <p:cNvCxnSpPr/>
          <p:nvPr/>
        </p:nvCxnSpPr>
        <p:spPr>
          <a:xfrm>
            <a:off x="0" y="13411200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1D428B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08" name="Google Shape;1808;p21"/>
          <p:cNvCxnSpPr/>
          <p:nvPr/>
        </p:nvCxnSpPr>
        <p:spPr>
          <a:xfrm>
            <a:off x="30480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1D428B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09" name="Google Shape;1809;p21"/>
          <p:cNvCxnSpPr/>
          <p:nvPr/>
        </p:nvCxnSpPr>
        <p:spPr>
          <a:xfrm>
            <a:off x="24082375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1D428B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810" name="Google Shape;1810;p21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1811" name="Google Shape;1811;p21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12" name="Google Shape;1812;p21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813" name="Google Shape;1813;p21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1814" name="Google Shape;1814;p21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15" name="Google Shape;1815;p21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816" name="Google Shape;1816;p21"/>
          <p:cNvSpPr txBox="1"/>
          <p:nvPr>
            <p:ph type="title"/>
          </p:nvPr>
        </p:nvSpPr>
        <p:spPr>
          <a:xfrm>
            <a:off x="602168" y="698181"/>
            <a:ext cx="11286300" cy="40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Font typeface="Inter"/>
              <a:buNone/>
              <a:defRPr sz="9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7" name="Google Shape;1817;p21"/>
          <p:cNvSpPr txBox="1"/>
          <p:nvPr>
            <p:ph hasCustomPrompt="1" idx="2" type="title"/>
          </p:nvPr>
        </p:nvSpPr>
        <p:spPr>
          <a:xfrm>
            <a:off x="602175" y="11891925"/>
            <a:ext cx="3127200" cy="12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818" name="Google Shape;1818;p21"/>
          <p:cNvGrpSpPr/>
          <p:nvPr/>
        </p:nvGrpSpPr>
        <p:grpSpPr>
          <a:xfrm>
            <a:off x="12193629" y="307865"/>
            <a:ext cx="11887029" cy="13104763"/>
            <a:chOff x="12206609" y="311145"/>
            <a:chExt cx="11873968" cy="13102143"/>
          </a:xfrm>
        </p:grpSpPr>
        <p:sp>
          <p:nvSpPr>
            <p:cNvPr id="1819" name="Google Shape;1819;p21"/>
            <p:cNvSpPr/>
            <p:nvPr/>
          </p:nvSpPr>
          <p:spPr>
            <a:xfrm>
              <a:off x="12206609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0" name="Google Shape;1820;p21"/>
            <p:cNvSpPr/>
            <p:nvPr/>
          </p:nvSpPr>
          <p:spPr>
            <a:xfrm>
              <a:off x="12206609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1" name="Google Shape;1821;p21"/>
            <p:cNvSpPr/>
            <p:nvPr/>
          </p:nvSpPr>
          <p:spPr>
            <a:xfrm>
              <a:off x="12206609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2" name="Google Shape;1822;p21"/>
            <p:cNvSpPr/>
            <p:nvPr/>
          </p:nvSpPr>
          <p:spPr>
            <a:xfrm>
              <a:off x="12206609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3" name="Google Shape;1823;p21"/>
            <p:cNvSpPr/>
            <p:nvPr/>
          </p:nvSpPr>
          <p:spPr>
            <a:xfrm>
              <a:off x="12206609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4" name="Google Shape;1824;p21"/>
            <p:cNvSpPr/>
            <p:nvPr/>
          </p:nvSpPr>
          <p:spPr>
            <a:xfrm>
              <a:off x="12206609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5" name="Google Shape;1825;p21"/>
            <p:cNvSpPr/>
            <p:nvPr/>
          </p:nvSpPr>
          <p:spPr>
            <a:xfrm>
              <a:off x="12206610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6" name="Google Shape;1826;p21"/>
            <p:cNvSpPr/>
            <p:nvPr/>
          </p:nvSpPr>
          <p:spPr>
            <a:xfrm>
              <a:off x="14084117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7" name="Google Shape;1827;p21"/>
            <p:cNvSpPr/>
            <p:nvPr/>
          </p:nvSpPr>
          <p:spPr>
            <a:xfrm>
              <a:off x="14084117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8" name="Google Shape;1828;p21"/>
            <p:cNvSpPr/>
            <p:nvPr/>
          </p:nvSpPr>
          <p:spPr>
            <a:xfrm>
              <a:off x="14084117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29" name="Google Shape;1829;p21"/>
            <p:cNvSpPr/>
            <p:nvPr/>
          </p:nvSpPr>
          <p:spPr>
            <a:xfrm>
              <a:off x="14084117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0" name="Google Shape;1830;p21"/>
            <p:cNvSpPr/>
            <p:nvPr/>
          </p:nvSpPr>
          <p:spPr>
            <a:xfrm>
              <a:off x="14084117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1" name="Google Shape;1831;p21"/>
            <p:cNvSpPr/>
            <p:nvPr/>
          </p:nvSpPr>
          <p:spPr>
            <a:xfrm>
              <a:off x="14084117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2" name="Google Shape;1832;p21"/>
            <p:cNvSpPr/>
            <p:nvPr/>
          </p:nvSpPr>
          <p:spPr>
            <a:xfrm>
              <a:off x="14084117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3" name="Google Shape;1833;p21"/>
            <p:cNvSpPr/>
            <p:nvPr/>
          </p:nvSpPr>
          <p:spPr>
            <a:xfrm>
              <a:off x="15961625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4" name="Google Shape;1834;p21"/>
            <p:cNvSpPr/>
            <p:nvPr/>
          </p:nvSpPr>
          <p:spPr>
            <a:xfrm>
              <a:off x="15961625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5" name="Google Shape;1835;p21"/>
            <p:cNvSpPr/>
            <p:nvPr/>
          </p:nvSpPr>
          <p:spPr>
            <a:xfrm>
              <a:off x="15961625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6" name="Google Shape;1836;p21"/>
            <p:cNvSpPr/>
            <p:nvPr/>
          </p:nvSpPr>
          <p:spPr>
            <a:xfrm>
              <a:off x="15961625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7" name="Google Shape;1837;p21"/>
            <p:cNvSpPr/>
            <p:nvPr/>
          </p:nvSpPr>
          <p:spPr>
            <a:xfrm>
              <a:off x="15961625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8" name="Google Shape;1838;p21"/>
            <p:cNvSpPr/>
            <p:nvPr/>
          </p:nvSpPr>
          <p:spPr>
            <a:xfrm>
              <a:off x="15961625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39" name="Google Shape;1839;p21"/>
            <p:cNvSpPr/>
            <p:nvPr/>
          </p:nvSpPr>
          <p:spPr>
            <a:xfrm>
              <a:off x="15961625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0" name="Google Shape;1840;p21"/>
            <p:cNvSpPr/>
            <p:nvPr/>
          </p:nvSpPr>
          <p:spPr>
            <a:xfrm>
              <a:off x="17839133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1" name="Google Shape;1841;p21"/>
            <p:cNvSpPr/>
            <p:nvPr/>
          </p:nvSpPr>
          <p:spPr>
            <a:xfrm>
              <a:off x="17839133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2" name="Google Shape;1842;p21"/>
            <p:cNvSpPr/>
            <p:nvPr/>
          </p:nvSpPr>
          <p:spPr>
            <a:xfrm>
              <a:off x="17839133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3" name="Google Shape;1843;p21"/>
            <p:cNvSpPr/>
            <p:nvPr/>
          </p:nvSpPr>
          <p:spPr>
            <a:xfrm>
              <a:off x="17839133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4" name="Google Shape;1844;p21"/>
            <p:cNvSpPr/>
            <p:nvPr/>
          </p:nvSpPr>
          <p:spPr>
            <a:xfrm>
              <a:off x="17839133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5" name="Google Shape;1845;p21"/>
            <p:cNvSpPr/>
            <p:nvPr/>
          </p:nvSpPr>
          <p:spPr>
            <a:xfrm>
              <a:off x="17839133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6" name="Google Shape;1846;p21"/>
            <p:cNvSpPr/>
            <p:nvPr/>
          </p:nvSpPr>
          <p:spPr>
            <a:xfrm>
              <a:off x="17839133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7" name="Google Shape;1847;p21"/>
            <p:cNvSpPr/>
            <p:nvPr/>
          </p:nvSpPr>
          <p:spPr>
            <a:xfrm>
              <a:off x="19716641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8" name="Google Shape;1848;p21"/>
            <p:cNvSpPr/>
            <p:nvPr/>
          </p:nvSpPr>
          <p:spPr>
            <a:xfrm>
              <a:off x="19716641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49" name="Google Shape;1849;p21"/>
            <p:cNvSpPr/>
            <p:nvPr/>
          </p:nvSpPr>
          <p:spPr>
            <a:xfrm>
              <a:off x="19716641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0" name="Google Shape;1850;p21"/>
            <p:cNvSpPr/>
            <p:nvPr/>
          </p:nvSpPr>
          <p:spPr>
            <a:xfrm>
              <a:off x="19716641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1" name="Google Shape;1851;p21"/>
            <p:cNvSpPr/>
            <p:nvPr/>
          </p:nvSpPr>
          <p:spPr>
            <a:xfrm>
              <a:off x="19716641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2" name="Google Shape;1852;p21"/>
            <p:cNvSpPr/>
            <p:nvPr/>
          </p:nvSpPr>
          <p:spPr>
            <a:xfrm>
              <a:off x="19716641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3" name="Google Shape;1853;p21"/>
            <p:cNvSpPr/>
            <p:nvPr/>
          </p:nvSpPr>
          <p:spPr>
            <a:xfrm>
              <a:off x="19716641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4" name="Google Shape;1854;p21"/>
            <p:cNvSpPr/>
            <p:nvPr/>
          </p:nvSpPr>
          <p:spPr>
            <a:xfrm>
              <a:off x="21594148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5" name="Google Shape;1855;p21"/>
            <p:cNvSpPr/>
            <p:nvPr/>
          </p:nvSpPr>
          <p:spPr>
            <a:xfrm>
              <a:off x="21594148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6" name="Google Shape;1856;p21"/>
            <p:cNvSpPr/>
            <p:nvPr/>
          </p:nvSpPr>
          <p:spPr>
            <a:xfrm>
              <a:off x="21594148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7" name="Google Shape;1857;p21"/>
            <p:cNvSpPr/>
            <p:nvPr/>
          </p:nvSpPr>
          <p:spPr>
            <a:xfrm>
              <a:off x="21594148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8" name="Google Shape;1858;p21"/>
            <p:cNvSpPr/>
            <p:nvPr/>
          </p:nvSpPr>
          <p:spPr>
            <a:xfrm>
              <a:off x="21594148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59" name="Google Shape;1859;p21"/>
            <p:cNvSpPr/>
            <p:nvPr/>
          </p:nvSpPr>
          <p:spPr>
            <a:xfrm>
              <a:off x="21594148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60" name="Google Shape;1860;p21"/>
            <p:cNvSpPr/>
            <p:nvPr/>
          </p:nvSpPr>
          <p:spPr>
            <a:xfrm>
              <a:off x="21594148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61" name="Google Shape;1861;p21"/>
            <p:cNvSpPr/>
            <p:nvPr/>
          </p:nvSpPr>
          <p:spPr>
            <a:xfrm>
              <a:off x="23471656" y="31114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608921" y="0"/>
                  </a:moveTo>
                  <a:lnTo>
                    <a:pt x="0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608921" y="353707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62" name="Google Shape;1862;p21"/>
            <p:cNvSpPr/>
            <p:nvPr/>
          </p:nvSpPr>
          <p:spPr>
            <a:xfrm>
              <a:off x="23471656" y="2177439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63" name="Google Shape;1863;p21"/>
            <p:cNvSpPr/>
            <p:nvPr/>
          </p:nvSpPr>
          <p:spPr>
            <a:xfrm>
              <a:off x="23471656" y="4056429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1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64" name="Google Shape;1864;p21"/>
            <p:cNvSpPr/>
            <p:nvPr/>
          </p:nvSpPr>
          <p:spPr>
            <a:xfrm>
              <a:off x="23471656" y="5922722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65" name="Google Shape;1865;p21"/>
            <p:cNvSpPr/>
            <p:nvPr/>
          </p:nvSpPr>
          <p:spPr>
            <a:xfrm>
              <a:off x="23471656" y="7801712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66" name="Google Shape;1866;p21"/>
            <p:cNvSpPr/>
            <p:nvPr/>
          </p:nvSpPr>
          <p:spPr>
            <a:xfrm>
              <a:off x="23471656" y="9668005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67" name="Google Shape;1867;p21"/>
            <p:cNvSpPr/>
            <p:nvPr/>
          </p:nvSpPr>
          <p:spPr>
            <a:xfrm>
              <a:off x="23471656" y="1154699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1D428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868" name="Google Shape;1868;p21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869" name="Google Shape;1869;p21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rgbClr val="246D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70" name="Google Shape;1870;p21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rgbClr val="246D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871" name="Google Shape;1871;p21"/>
          <p:cNvGrpSpPr/>
          <p:nvPr/>
        </p:nvGrpSpPr>
        <p:grpSpPr>
          <a:xfrm>
            <a:off x="12095176" y="307842"/>
            <a:ext cx="196800" cy="95400"/>
            <a:chOff x="12101859" y="306555"/>
            <a:chExt cx="196800" cy="95400"/>
          </a:xfrm>
        </p:grpSpPr>
        <p:cxnSp>
          <p:nvCxnSpPr>
            <p:cNvPr id="1872" name="Google Shape;1872;p21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rgbClr val="246D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73" name="Google Shape;1873;p21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rgbClr val="246D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874" name="Google Shape;1874;p21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875" name="Google Shape;1875;p21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246D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76" name="Google Shape;1876;p21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246D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877" name="Google Shape;1877;p21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1878" name="Google Shape;1878;p21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246D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79" name="Google Shape;1879;p21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246DF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4" showMasterSp="0">
  <p:cSld name="A4"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1" name="Google Shape;1881;p22"/>
          <p:cNvCxnSpPr/>
          <p:nvPr/>
        </p:nvCxnSpPr>
        <p:spPr>
          <a:xfrm>
            <a:off x="0" y="306324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1B5D3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82" name="Google Shape;1882;p22"/>
          <p:cNvCxnSpPr/>
          <p:nvPr/>
        </p:nvCxnSpPr>
        <p:spPr>
          <a:xfrm>
            <a:off x="0" y="13411200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1B5D3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83" name="Google Shape;1883;p22"/>
          <p:cNvCxnSpPr/>
          <p:nvPr/>
        </p:nvCxnSpPr>
        <p:spPr>
          <a:xfrm>
            <a:off x="30480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1B5D3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84" name="Google Shape;1884;p22"/>
          <p:cNvCxnSpPr/>
          <p:nvPr/>
        </p:nvCxnSpPr>
        <p:spPr>
          <a:xfrm>
            <a:off x="24082375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1B5D3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885" name="Google Shape;1885;p22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1886" name="Google Shape;1886;p22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87" name="Google Shape;1887;p22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888" name="Google Shape;1888;p22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1889" name="Google Shape;1889;p22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90" name="Google Shape;1890;p22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891" name="Google Shape;1891;p22"/>
          <p:cNvSpPr txBox="1"/>
          <p:nvPr>
            <p:ph type="title"/>
          </p:nvPr>
        </p:nvSpPr>
        <p:spPr>
          <a:xfrm>
            <a:off x="602168" y="698181"/>
            <a:ext cx="11286300" cy="40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400"/>
              <a:buFont typeface="Inter"/>
              <a:buNone/>
              <a:defRPr sz="9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2" name="Google Shape;1892;p22"/>
          <p:cNvSpPr txBox="1"/>
          <p:nvPr>
            <p:ph hasCustomPrompt="1" idx="2" type="title"/>
          </p:nvPr>
        </p:nvSpPr>
        <p:spPr>
          <a:xfrm>
            <a:off x="602175" y="11891925"/>
            <a:ext cx="3127200" cy="12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893" name="Google Shape;1893;p22"/>
          <p:cNvGrpSpPr/>
          <p:nvPr/>
        </p:nvGrpSpPr>
        <p:grpSpPr>
          <a:xfrm>
            <a:off x="12193629" y="307865"/>
            <a:ext cx="11887029" cy="13104763"/>
            <a:chOff x="12206609" y="311145"/>
            <a:chExt cx="11873968" cy="13102143"/>
          </a:xfrm>
        </p:grpSpPr>
        <p:sp>
          <p:nvSpPr>
            <p:cNvPr id="1894" name="Google Shape;1894;p22"/>
            <p:cNvSpPr/>
            <p:nvPr/>
          </p:nvSpPr>
          <p:spPr>
            <a:xfrm>
              <a:off x="12206609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95" name="Google Shape;1895;p22"/>
            <p:cNvSpPr/>
            <p:nvPr/>
          </p:nvSpPr>
          <p:spPr>
            <a:xfrm>
              <a:off x="12206609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96" name="Google Shape;1896;p22"/>
            <p:cNvSpPr/>
            <p:nvPr/>
          </p:nvSpPr>
          <p:spPr>
            <a:xfrm>
              <a:off x="12206609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97" name="Google Shape;1897;p22"/>
            <p:cNvSpPr/>
            <p:nvPr/>
          </p:nvSpPr>
          <p:spPr>
            <a:xfrm>
              <a:off x="12206609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98" name="Google Shape;1898;p22"/>
            <p:cNvSpPr/>
            <p:nvPr/>
          </p:nvSpPr>
          <p:spPr>
            <a:xfrm>
              <a:off x="12206609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99" name="Google Shape;1899;p22"/>
            <p:cNvSpPr/>
            <p:nvPr/>
          </p:nvSpPr>
          <p:spPr>
            <a:xfrm>
              <a:off x="12206609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00" name="Google Shape;1900;p22"/>
            <p:cNvSpPr/>
            <p:nvPr/>
          </p:nvSpPr>
          <p:spPr>
            <a:xfrm>
              <a:off x="12206610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01" name="Google Shape;1901;p22"/>
            <p:cNvSpPr/>
            <p:nvPr/>
          </p:nvSpPr>
          <p:spPr>
            <a:xfrm>
              <a:off x="14084117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02" name="Google Shape;1902;p22"/>
            <p:cNvSpPr/>
            <p:nvPr/>
          </p:nvSpPr>
          <p:spPr>
            <a:xfrm>
              <a:off x="14084117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03" name="Google Shape;1903;p22"/>
            <p:cNvSpPr/>
            <p:nvPr/>
          </p:nvSpPr>
          <p:spPr>
            <a:xfrm>
              <a:off x="14084117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04" name="Google Shape;1904;p22"/>
            <p:cNvSpPr/>
            <p:nvPr/>
          </p:nvSpPr>
          <p:spPr>
            <a:xfrm>
              <a:off x="14084117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05" name="Google Shape;1905;p22"/>
            <p:cNvSpPr/>
            <p:nvPr/>
          </p:nvSpPr>
          <p:spPr>
            <a:xfrm>
              <a:off x="14084117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06" name="Google Shape;1906;p22"/>
            <p:cNvSpPr/>
            <p:nvPr/>
          </p:nvSpPr>
          <p:spPr>
            <a:xfrm>
              <a:off x="14084117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07" name="Google Shape;1907;p22"/>
            <p:cNvSpPr/>
            <p:nvPr/>
          </p:nvSpPr>
          <p:spPr>
            <a:xfrm>
              <a:off x="14084117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08" name="Google Shape;1908;p22"/>
            <p:cNvSpPr/>
            <p:nvPr/>
          </p:nvSpPr>
          <p:spPr>
            <a:xfrm>
              <a:off x="15961625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09" name="Google Shape;1909;p22"/>
            <p:cNvSpPr/>
            <p:nvPr/>
          </p:nvSpPr>
          <p:spPr>
            <a:xfrm>
              <a:off x="15961625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0" name="Google Shape;1910;p22"/>
            <p:cNvSpPr/>
            <p:nvPr/>
          </p:nvSpPr>
          <p:spPr>
            <a:xfrm>
              <a:off x="15961625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1" name="Google Shape;1911;p22"/>
            <p:cNvSpPr/>
            <p:nvPr/>
          </p:nvSpPr>
          <p:spPr>
            <a:xfrm>
              <a:off x="15961625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2" name="Google Shape;1912;p22"/>
            <p:cNvSpPr/>
            <p:nvPr/>
          </p:nvSpPr>
          <p:spPr>
            <a:xfrm>
              <a:off x="15961625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3" name="Google Shape;1913;p22"/>
            <p:cNvSpPr/>
            <p:nvPr/>
          </p:nvSpPr>
          <p:spPr>
            <a:xfrm>
              <a:off x="15961625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4" name="Google Shape;1914;p22"/>
            <p:cNvSpPr/>
            <p:nvPr/>
          </p:nvSpPr>
          <p:spPr>
            <a:xfrm>
              <a:off x="15961625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5" name="Google Shape;1915;p22"/>
            <p:cNvSpPr/>
            <p:nvPr/>
          </p:nvSpPr>
          <p:spPr>
            <a:xfrm>
              <a:off x="17839133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6" name="Google Shape;1916;p22"/>
            <p:cNvSpPr/>
            <p:nvPr/>
          </p:nvSpPr>
          <p:spPr>
            <a:xfrm>
              <a:off x="17839133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7" name="Google Shape;1917;p22"/>
            <p:cNvSpPr/>
            <p:nvPr/>
          </p:nvSpPr>
          <p:spPr>
            <a:xfrm>
              <a:off x="17839133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8" name="Google Shape;1918;p22"/>
            <p:cNvSpPr/>
            <p:nvPr/>
          </p:nvSpPr>
          <p:spPr>
            <a:xfrm>
              <a:off x="17839133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9" name="Google Shape;1919;p22"/>
            <p:cNvSpPr/>
            <p:nvPr/>
          </p:nvSpPr>
          <p:spPr>
            <a:xfrm>
              <a:off x="17839133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20" name="Google Shape;1920;p22"/>
            <p:cNvSpPr/>
            <p:nvPr/>
          </p:nvSpPr>
          <p:spPr>
            <a:xfrm>
              <a:off x="17839133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21" name="Google Shape;1921;p22"/>
            <p:cNvSpPr/>
            <p:nvPr/>
          </p:nvSpPr>
          <p:spPr>
            <a:xfrm>
              <a:off x="17839133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22" name="Google Shape;1922;p22"/>
            <p:cNvSpPr/>
            <p:nvPr/>
          </p:nvSpPr>
          <p:spPr>
            <a:xfrm>
              <a:off x="19716641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23" name="Google Shape;1923;p22"/>
            <p:cNvSpPr/>
            <p:nvPr/>
          </p:nvSpPr>
          <p:spPr>
            <a:xfrm>
              <a:off x="19716641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24" name="Google Shape;1924;p22"/>
            <p:cNvSpPr/>
            <p:nvPr/>
          </p:nvSpPr>
          <p:spPr>
            <a:xfrm>
              <a:off x="19716641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25" name="Google Shape;1925;p22"/>
            <p:cNvSpPr/>
            <p:nvPr/>
          </p:nvSpPr>
          <p:spPr>
            <a:xfrm>
              <a:off x="19716641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26" name="Google Shape;1926;p22"/>
            <p:cNvSpPr/>
            <p:nvPr/>
          </p:nvSpPr>
          <p:spPr>
            <a:xfrm>
              <a:off x="19716641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27" name="Google Shape;1927;p22"/>
            <p:cNvSpPr/>
            <p:nvPr/>
          </p:nvSpPr>
          <p:spPr>
            <a:xfrm>
              <a:off x="19716641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28" name="Google Shape;1928;p22"/>
            <p:cNvSpPr/>
            <p:nvPr/>
          </p:nvSpPr>
          <p:spPr>
            <a:xfrm>
              <a:off x="19716641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29" name="Google Shape;1929;p22"/>
            <p:cNvSpPr/>
            <p:nvPr/>
          </p:nvSpPr>
          <p:spPr>
            <a:xfrm>
              <a:off x="21594148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0" name="Google Shape;1930;p22"/>
            <p:cNvSpPr/>
            <p:nvPr/>
          </p:nvSpPr>
          <p:spPr>
            <a:xfrm>
              <a:off x="21594148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1" name="Google Shape;1931;p22"/>
            <p:cNvSpPr/>
            <p:nvPr/>
          </p:nvSpPr>
          <p:spPr>
            <a:xfrm>
              <a:off x="21594148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2" name="Google Shape;1932;p22"/>
            <p:cNvSpPr/>
            <p:nvPr/>
          </p:nvSpPr>
          <p:spPr>
            <a:xfrm>
              <a:off x="21594148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3" name="Google Shape;1933;p22"/>
            <p:cNvSpPr/>
            <p:nvPr/>
          </p:nvSpPr>
          <p:spPr>
            <a:xfrm>
              <a:off x="21594148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4" name="Google Shape;1934;p22"/>
            <p:cNvSpPr/>
            <p:nvPr/>
          </p:nvSpPr>
          <p:spPr>
            <a:xfrm>
              <a:off x="21594148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5" name="Google Shape;1935;p22"/>
            <p:cNvSpPr/>
            <p:nvPr/>
          </p:nvSpPr>
          <p:spPr>
            <a:xfrm>
              <a:off x="21594148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6" name="Google Shape;1936;p22"/>
            <p:cNvSpPr/>
            <p:nvPr/>
          </p:nvSpPr>
          <p:spPr>
            <a:xfrm>
              <a:off x="23471656" y="31114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608921" y="0"/>
                  </a:moveTo>
                  <a:lnTo>
                    <a:pt x="0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608921" y="353707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7" name="Google Shape;1937;p22"/>
            <p:cNvSpPr/>
            <p:nvPr/>
          </p:nvSpPr>
          <p:spPr>
            <a:xfrm>
              <a:off x="23471656" y="2177439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8" name="Google Shape;1938;p22"/>
            <p:cNvSpPr/>
            <p:nvPr/>
          </p:nvSpPr>
          <p:spPr>
            <a:xfrm>
              <a:off x="23471656" y="4056429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1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39" name="Google Shape;1939;p22"/>
            <p:cNvSpPr/>
            <p:nvPr/>
          </p:nvSpPr>
          <p:spPr>
            <a:xfrm>
              <a:off x="23471656" y="5922722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40" name="Google Shape;1940;p22"/>
            <p:cNvSpPr/>
            <p:nvPr/>
          </p:nvSpPr>
          <p:spPr>
            <a:xfrm>
              <a:off x="23471656" y="7801712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41" name="Google Shape;1941;p22"/>
            <p:cNvSpPr/>
            <p:nvPr/>
          </p:nvSpPr>
          <p:spPr>
            <a:xfrm>
              <a:off x="23471656" y="9668005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42" name="Google Shape;1942;p22"/>
            <p:cNvSpPr/>
            <p:nvPr/>
          </p:nvSpPr>
          <p:spPr>
            <a:xfrm>
              <a:off x="23471656" y="1154699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1B5D3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943" name="Google Shape;1943;p22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944" name="Google Shape;1944;p22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rgbClr val="20A34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45" name="Google Shape;1945;p22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rgbClr val="20A34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946" name="Google Shape;1946;p22"/>
          <p:cNvGrpSpPr/>
          <p:nvPr/>
        </p:nvGrpSpPr>
        <p:grpSpPr>
          <a:xfrm>
            <a:off x="12095176" y="307842"/>
            <a:ext cx="196800" cy="95400"/>
            <a:chOff x="12101859" y="306555"/>
            <a:chExt cx="196800" cy="95400"/>
          </a:xfrm>
        </p:grpSpPr>
        <p:cxnSp>
          <p:nvCxnSpPr>
            <p:cNvPr id="1947" name="Google Shape;1947;p22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rgbClr val="20A34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48" name="Google Shape;1948;p22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rgbClr val="20A34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949" name="Google Shape;1949;p22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950" name="Google Shape;1950;p22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20A34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51" name="Google Shape;1951;p22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20A34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952" name="Google Shape;1952;p22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1953" name="Google Shape;1953;p22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20A34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54" name="Google Shape;1954;p22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rgbClr val="20A34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+Image">
  <p:cSld name="H1+Image"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56" name="Google Shape;1956;p23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57" name="Google Shape;1957;p23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958" name="Google Shape;1958;p23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59" name="Google Shape;1959;p23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960" name="Google Shape;1960;p23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1961" name="Google Shape;1961;p23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62" name="Google Shape;1962;p23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963" name="Google Shape;1963;p23"/>
          <p:cNvSpPr txBox="1"/>
          <p:nvPr>
            <p:ph type="title"/>
          </p:nvPr>
        </p:nvSpPr>
        <p:spPr>
          <a:xfrm>
            <a:off x="606864" y="554863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4" name="Google Shape;1964;p23"/>
          <p:cNvSpPr/>
          <p:nvPr>
            <p:ph idx="2" type="pic"/>
          </p:nvPr>
        </p:nvSpPr>
        <p:spPr>
          <a:xfrm>
            <a:off x="12500096" y="609600"/>
            <a:ext cx="11283600" cy="12496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+Image+Text">
  <p:cSld name="H1+Image+Text">
    <p:spTree>
      <p:nvGrpSpPr>
        <p:cNvPr id="1965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66" name="Google Shape;1966;p24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67" name="Google Shape;1967;p24"/>
          <p:cNvCxnSpPr/>
          <p:nvPr/>
        </p:nvCxnSpPr>
        <p:spPr>
          <a:xfrm>
            <a:off x="298580" y="6858000"/>
            <a:ext cx="118950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68" name="Google Shape;1968;p24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969" name="Google Shape;1969;p24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70" name="Google Shape;1970;p24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971" name="Google Shape;1971;p24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1972" name="Google Shape;1972;p24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73" name="Google Shape;1973;p24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974" name="Google Shape;1974;p24"/>
          <p:cNvSpPr/>
          <p:nvPr>
            <p:ph idx="2" type="pic"/>
          </p:nvPr>
        </p:nvSpPr>
        <p:spPr>
          <a:xfrm>
            <a:off x="12500096" y="609600"/>
            <a:ext cx="11283600" cy="12496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5" name="Google Shape;1975;p24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976" name="Google Shape;1976;p24"/>
          <p:cNvGrpSpPr/>
          <p:nvPr/>
        </p:nvGrpSpPr>
        <p:grpSpPr>
          <a:xfrm rot="5400000">
            <a:off x="12048284" y="6810939"/>
            <a:ext cx="196800" cy="95400"/>
            <a:chOff x="12101859" y="306555"/>
            <a:chExt cx="196800" cy="95400"/>
          </a:xfrm>
        </p:grpSpPr>
        <p:cxnSp>
          <p:nvCxnSpPr>
            <p:cNvPr id="1977" name="Google Shape;1977;p24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78" name="Google Shape;1978;p24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979" name="Google Shape;1979;p24"/>
          <p:cNvGrpSpPr/>
          <p:nvPr/>
        </p:nvGrpSpPr>
        <p:grpSpPr>
          <a:xfrm flipH="1" rot="-5400000">
            <a:off x="254705" y="6810939"/>
            <a:ext cx="196800" cy="95400"/>
            <a:chOff x="12101859" y="306555"/>
            <a:chExt cx="196800" cy="95400"/>
          </a:xfrm>
        </p:grpSpPr>
        <p:cxnSp>
          <p:nvCxnSpPr>
            <p:cNvPr id="1980" name="Google Shape;1980;p24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81" name="Google Shape;1981;p24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982" name="Google Shape;1982;p24"/>
          <p:cNvSpPr txBox="1"/>
          <p:nvPr>
            <p:ph idx="1" type="body"/>
          </p:nvPr>
        </p:nvSpPr>
        <p:spPr>
          <a:xfrm>
            <a:off x="4471416" y="8266176"/>
            <a:ext cx="7491300" cy="49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Char char="‧"/>
              <a:defRPr>
                <a:solidFill>
                  <a:schemeClr val="dk1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‧"/>
              <a:defRPr>
                <a:solidFill>
                  <a:schemeClr val="dk1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‧"/>
              <a:defRPr>
                <a:solidFill>
                  <a:schemeClr val="dk1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‧"/>
              <a:defRPr>
                <a:solidFill>
                  <a:schemeClr val="dk1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‧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+Image+2 Column Text">
  <p:cSld name="H1+Image+2 Column Text">
    <p:spTree>
      <p:nvGrpSpPr>
        <p:cNvPr id="1983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84" name="Google Shape;1984;p25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85" name="Google Shape;1985;p25"/>
          <p:cNvCxnSpPr/>
          <p:nvPr/>
        </p:nvCxnSpPr>
        <p:spPr>
          <a:xfrm>
            <a:off x="298580" y="6858000"/>
            <a:ext cx="118950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86" name="Google Shape;1986;p25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987" name="Google Shape;1987;p25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88" name="Google Shape;1988;p25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989" name="Google Shape;1989;p25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1990" name="Google Shape;1990;p25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91" name="Google Shape;1991;p25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992" name="Google Shape;1992;p25"/>
          <p:cNvSpPr/>
          <p:nvPr>
            <p:ph idx="2" type="pic"/>
          </p:nvPr>
        </p:nvSpPr>
        <p:spPr>
          <a:xfrm>
            <a:off x="12500096" y="609600"/>
            <a:ext cx="11283600" cy="12496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993" name="Google Shape;1993;p25"/>
          <p:cNvGrpSpPr/>
          <p:nvPr/>
        </p:nvGrpSpPr>
        <p:grpSpPr>
          <a:xfrm rot="5400000">
            <a:off x="12048284" y="6810939"/>
            <a:ext cx="196800" cy="95400"/>
            <a:chOff x="12101859" y="306555"/>
            <a:chExt cx="196800" cy="95400"/>
          </a:xfrm>
        </p:grpSpPr>
        <p:cxnSp>
          <p:nvCxnSpPr>
            <p:cNvPr id="1994" name="Google Shape;1994;p25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95" name="Google Shape;1995;p25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996" name="Google Shape;1996;p25"/>
          <p:cNvGrpSpPr/>
          <p:nvPr/>
        </p:nvGrpSpPr>
        <p:grpSpPr>
          <a:xfrm flipH="1" rot="-5400000">
            <a:off x="254705" y="6810939"/>
            <a:ext cx="196800" cy="95400"/>
            <a:chOff x="12101859" y="306555"/>
            <a:chExt cx="196800" cy="95400"/>
          </a:xfrm>
        </p:grpSpPr>
        <p:cxnSp>
          <p:nvCxnSpPr>
            <p:cNvPr id="1997" name="Google Shape;1997;p25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98" name="Google Shape;1998;p25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1999" name="Google Shape;1999;p25"/>
          <p:cNvCxnSpPr/>
          <p:nvPr/>
        </p:nvCxnSpPr>
        <p:spPr>
          <a:xfrm rot="10800000">
            <a:off x="6246083" y="6858001"/>
            <a:ext cx="0" cy="65532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00" name="Google Shape;2000;p25"/>
          <p:cNvSpPr txBox="1"/>
          <p:nvPr>
            <p:ph idx="1" type="body"/>
          </p:nvPr>
        </p:nvSpPr>
        <p:spPr>
          <a:xfrm>
            <a:off x="6558609" y="8262938"/>
            <a:ext cx="5540400" cy="49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Char char="‧"/>
              <a:defRPr>
                <a:solidFill>
                  <a:schemeClr val="dk1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‧"/>
              <a:defRPr>
                <a:solidFill>
                  <a:schemeClr val="dk1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‧"/>
              <a:defRPr>
                <a:solidFill>
                  <a:schemeClr val="dk1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‧"/>
              <a:defRPr>
                <a:solidFill>
                  <a:schemeClr val="dk1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‧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1" name="Google Shape;2001;p25"/>
          <p:cNvSpPr txBox="1"/>
          <p:nvPr>
            <p:ph idx="3" type="body"/>
          </p:nvPr>
        </p:nvSpPr>
        <p:spPr>
          <a:xfrm>
            <a:off x="611006" y="8262938"/>
            <a:ext cx="5540400" cy="49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Char char="‧"/>
              <a:defRPr>
                <a:solidFill>
                  <a:schemeClr val="dk1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‧"/>
              <a:defRPr>
                <a:solidFill>
                  <a:schemeClr val="dk1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‧"/>
              <a:defRPr>
                <a:solidFill>
                  <a:schemeClr val="dk1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‧"/>
              <a:defRPr>
                <a:solidFill>
                  <a:schemeClr val="dk1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‧"/>
              <a:defRPr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2" name="Google Shape;2002;p25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Big Image">
  <p:cSld name="H1 Title+Big Image"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26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05" name="Google Shape;2005;p26"/>
          <p:cNvCxnSpPr/>
          <p:nvPr/>
        </p:nvCxnSpPr>
        <p:spPr>
          <a:xfrm>
            <a:off x="298580" y="3682365"/>
            <a:ext cx="237831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006" name="Google Shape;2006;p26"/>
          <p:cNvGrpSpPr/>
          <p:nvPr/>
        </p:nvGrpSpPr>
        <p:grpSpPr>
          <a:xfrm rot="5400000">
            <a:off x="23935670" y="3635304"/>
            <a:ext cx="196800" cy="95400"/>
            <a:chOff x="12101859" y="306555"/>
            <a:chExt cx="196800" cy="95400"/>
          </a:xfrm>
        </p:grpSpPr>
        <p:cxnSp>
          <p:nvCxnSpPr>
            <p:cNvPr id="2007" name="Google Shape;2007;p26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08" name="Google Shape;2008;p26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009" name="Google Shape;2009;p26"/>
          <p:cNvGrpSpPr/>
          <p:nvPr/>
        </p:nvGrpSpPr>
        <p:grpSpPr>
          <a:xfrm flipH="1" rot="-5400000">
            <a:off x="254705" y="3635304"/>
            <a:ext cx="196800" cy="95400"/>
            <a:chOff x="12101859" y="306555"/>
            <a:chExt cx="196800" cy="95400"/>
          </a:xfrm>
        </p:grpSpPr>
        <p:cxnSp>
          <p:nvCxnSpPr>
            <p:cNvPr id="2010" name="Google Shape;2010;p26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11" name="Google Shape;2011;p26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012" name="Google Shape;2012;p26"/>
          <p:cNvSpPr/>
          <p:nvPr>
            <p:ph idx="2" type="pic"/>
          </p:nvPr>
        </p:nvSpPr>
        <p:spPr>
          <a:xfrm>
            <a:off x="606864" y="4000008"/>
            <a:ext cx="23176800" cy="9106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Two Images">
  <p:cSld name="H1 Title+Two Images">
    <p:spTree>
      <p:nvGrpSpPr>
        <p:cNvPr id="2013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14" name="Google Shape;2014;p27"/>
          <p:cNvCxnSpPr/>
          <p:nvPr/>
        </p:nvCxnSpPr>
        <p:spPr>
          <a:xfrm>
            <a:off x="298580" y="3682365"/>
            <a:ext cx="237831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015" name="Google Shape;2015;p27"/>
          <p:cNvGrpSpPr/>
          <p:nvPr/>
        </p:nvGrpSpPr>
        <p:grpSpPr>
          <a:xfrm rot="5400000">
            <a:off x="23935670" y="3635304"/>
            <a:ext cx="196800" cy="95400"/>
            <a:chOff x="12101859" y="306555"/>
            <a:chExt cx="196800" cy="95400"/>
          </a:xfrm>
        </p:grpSpPr>
        <p:cxnSp>
          <p:nvCxnSpPr>
            <p:cNvPr id="2016" name="Google Shape;2016;p27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17" name="Google Shape;2017;p27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018" name="Google Shape;2018;p27"/>
          <p:cNvGrpSpPr/>
          <p:nvPr/>
        </p:nvGrpSpPr>
        <p:grpSpPr>
          <a:xfrm flipH="1" rot="-5400000">
            <a:off x="254705" y="3635304"/>
            <a:ext cx="196800" cy="95400"/>
            <a:chOff x="12101859" y="306555"/>
            <a:chExt cx="196800" cy="95400"/>
          </a:xfrm>
        </p:grpSpPr>
        <p:cxnSp>
          <p:nvCxnSpPr>
            <p:cNvPr id="2019" name="Google Shape;2019;p27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20" name="Google Shape;2020;p27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021" name="Google Shape;2021;p27"/>
          <p:cNvCxnSpPr/>
          <p:nvPr/>
        </p:nvCxnSpPr>
        <p:spPr>
          <a:xfrm rot="10800000">
            <a:off x="12186581" y="3682501"/>
            <a:ext cx="0" cy="97287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22" name="Google Shape;2022;p27"/>
          <p:cNvSpPr/>
          <p:nvPr>
            <p:ph idx="2" type="pic"/>
          </p:nvPr>
        </p:nvSpPr>
        <p:spPr>
          <a:xfrm>
            <a:off x="12473356" y="4000008"/>
            <a:ext cx="11310300" cy="9106500"/>
          </a:xfrm>
          <a:prstGeom prst="rect">
            <a:avLst/>
          </a:prstGeom>
          <a:noFill/>
          <a:ln>
            <a:noFill/>
          </a:ln>
        </p:spPr>
      </p:sp>
      <p:sp>
        <p:nvSpPr>
          <p:cNvPr id="2023" name="Google Shape;2023;p27"/>
          <p:cNvSpPr/>
          <p:nvPr>
            <p:ph idx="3" type="pic"/>
          </p:nvPr>
        </p:nvSpPr>
        <p:spPr>
          <a:xfrm>
            <a:off x="610864" y="4000008"/>
            <a:ext cx="11310300" cy="9106500"/>
          </a:xfrm>
          <a:prstGeom prst="rect">
            <a:avLst/>
          </a:prstGeom>
          <a:noFill/>
          <a:ln>
            <a:noFill/>
          </a:ln>
        </p:spPr>
      </p:sp>
      <p:sp>
        <p:nvSpPr>
          <p:cNvPr id="2024" name="Google Shape;2024;p27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Two Images+Text">
  <p:cSld name="H1 Title+Two Images+Text"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26" name="Google Shape;2026;p28"/>
          <p:cNvCxnSpPr/>
          <p:nvPr/>
        </p:nvCxnSpPr>
        <p:spPr>
          <a:xfrm>
            <a:off x="298580" y="3682365"/>
            <a:ext cx="237831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027" name="Google Shape;2027;p28"/>
          <p:cNvGrpSpPr/>
          <p:nvPr/>
        </p:nvGrpSpPr>
        <p:grpSpPr>
          <a:xfrm rot="5400000">
            <a:off x="23935670" y="3635304"/>
            <a:ext cx="196800" cy="95400"/>
            <a:chOff x="12101859" y="306555"/>
            <a:chExt cx="196800" cy="95400"/>
          </a:xfrm>
        </p:grpSpPr>
        <p:cxnSp>
          <p:nvCxnSpPr>
            <p:cNvPr id="2028" name="Google Shape;2028;p28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29" name="Google Shape;2029;p28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030" name="Google Shape;2030;p28"/>
          <p:cNvGrpSpPr/>
          <p:nvPr/>
        </p:nvGrpSpPr>
        <p:grpSpPr>
          <a:xfrm flipH="1" rot="-5400000">
            <a:off x="254705" y="3635304"/>
            <a:ext cx="196800" cy="95400"/>
            <a:chOff x="12101859" y="306555"/>
            <a:chExt cx="196800" cy="95400"/>
          </a:xfrm>
        </p:grpSpPr>
        <p:cxnSp>
          <p:nvCxnSpPr>
            <p:cNvPr id="2031" name="Google Shape;2031;p28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32" name="Google Shape;2032;p28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033" name="Google Shape;2033;p28"/>
          <p:cNvCxnSpPr/>
          <p:nvPr/>
        </p:nvCxnSpPr>
        <p:spPr>
          <a:xfrm rot="10800000">
            <a:off x="12186581" y="3682501"/>
            <a:ext cx="0" cy="97287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34" name="Google Shape;2034;p28"/>
          <p:cNvSpPr/>
          <p:nvPr>
            <p:ph idx="2" type="pic"/>
          </p:nvPr>
        </p:nvSpPr>
        <p:spPr>
          <a:xfrm>
            <a:off x="12473356" y="4000009"/>
            <a:ext cx="11310300" cy="6674100"/>
          </a:xfrm>
          <a:prstGeom prst="rect">
            <a:avLst/>
          </a:prstGeom>
          <a:noFill/>
          <a:ln>
            <a:noFill/>
          </a:ln>
        </p:spPr>
      </p:sp>
      <p:sp>
        <p:nvSpPr>
          <p:cNvPr id="2035" name="Google Shape;2035;p28"/>
          <p:cNvSpPr/>
          <p:nvPr>
            <p:ph idx="3" type="pic"/>
          </p:nvPr>
        </p:nvSpPr>
        <p:spPr>
          <a:xfrm>
            <a:off x="610864" y="4000009"/>
            <a:ext cx="11310300" cy="6674100"/>
          </a:xfrm>
          <a:prstGeom prst="rect">
            <a:avLst/>
          </a:prstGeom>
          <a:noFill/>
          <a:ln>
            <a:noFill/>
          </a:ln>
        </p:spPr>
      </p:sp>
      <p:sp>
        <p:nvSpPr>
          <p:cNvPr id="2036" name="Google Shape;2036;p28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7" name="Google Shape;2037;p28"/>
          <p:cNvSpPr txBox="1"/>
          <p:nvPr>
            <p:ph idx="1" type="subTitle"/>
          </p:nvPr>
        </p:nvSpPr>
        <p:spPr>
          <a:xfrm>
            <a:off x="4454897" y="10991850"/>
            <a:ext cx="7466400" cy="226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038" name="Google Shape;2038;p28"/>
          <p:cNvSpPr txBox="1"/>
          <p:nvPr>
            <p:ph idx="4" type="subTitle"/>
          </p:nvPr>
        </p:nvSpPr>
        <p:spPr>
          <a:xfrm>
            <a:off x="16317389" y="10991850"/>
            <a:ext cx="7466400" cy="226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Three Images">
  <p:cSld name="H1 Title+Three Images">
    <p:spTree>
      <p:nvGrpSpPr>
        <p:cNvPr id="2039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0" name="Google Shape;2040;p29"/>
          <p:cNvCxnSpPr/>
          <p:nvPr/>
        </p:nvCxnSpPr>
        <p:spPr>
          <a:xfrm>
            <a:off x="298580" y="3682365"/>
            <a:ext cx="237831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041" name="Google Shape;2041;p29"/>
          <p:cNvGrpSpPr/>
          <p:nvPr/>
        </p:nvGrpSpPr>
        <p:grpSpPr>
          <a:xfrm rot="5400000">
            <a:off x="23935670" y="3635304"/>
            <a:ext cx="196800" cy="95400"/>
            <a:chOff x="12101859" y="306555"/>
            <a:chExt cx="196800" cy="95400"/>
          </a:xfrm>
        </p:grpSpPr>
        <p:cxnSp>
          <p:nvCxnSpPr>
            <p:cNvPr id="2042" name="Google Shape;2042;p29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43" name="Google Shape;2043;p29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044" name="Google Shape;2044;p29"/>
          <p:cNvGrpSpPr/>
          <p:nvPr/>
        </p:nvGrpSpPr>
        <p:grpSpPr>
          <a:xfrm flipH="1" rot="-5400000">
            <a:off x="254705" y="3635304"/>
            <a:ext cx="196800" cy="95400"/>
            <a:chOff x="12101859" y="306555"/>
            <a:chExt cx="196800" cy="95400"/>
          </a:xfrm>
        </p:grpSpPr>
        <p:cxnSp>
          <p:nvCxnSpPr>
            <p:cNvPr id="2045" name="Google Shape;2045;p29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46" name="Google Shape;2046;p29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047" name="Google Shape;2047;p29"/>
          <p:cNvCxnSpPr/>
          <p:nvPr/>
        </p:nvCxnSpPr>
        <p:spPr>
          <a:xfrm rot="10800000">
            <a:off x="8228639" y="3682501"/>
            <a:ext cx="0" cy="97287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48" name="Google Shape;2048;p29"/>
          <p:cNvSpPr/>
          <p:nvPr>
            <p:ph idx="2" type="pic"/>
          </p:nvPr>
        </p:nvSpPr>
        <p:spPr>
          <a:xfrm>
            <a:off x="610864" y="4000008"/>
            <a:ext cx="7314000" cy="9106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049" name="Google Shape;2049;p29"/>
          <p:cNvCxnSpPr/>
          <p:nvPr/>
        </p:nvCxnSpPr>
        <p:spPr>
          <a:xfrm rot="10800000">
            <a:off x="16149629" y="3682501"/>
            <a:ext cx="0" cy="97287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50" name="Google Shape;2050;p29"/>
          <p:cNvSpPr/>
          <p:nvPr>
            <p:ph idx="3" type="pic"/>
          </p:nvPr>
        </p:nvSpPr>
        <p:spPr>
          <a:xfrm>
            <a:off x="8533133" y="4000008"/>
            <a:ext cx="7314000" cy="9106500"/>
          </a:xfrm>
          <a:prstGeom prst="rect">
            <a:avLst/>
          </a:prstGeom>
          <a:noFill/>
          <a:ln>
            <a:noFill/>
          </a:ln>
        </p:spPr>
      </p:sp>
      <p:sp>
        <p:nvSpPr>
          <p:cNvPr id="2051" name="Google Shape;2051;p29"/>
          <p:cNvSpPr/>
          <p:nvPr>
            <p:ph idx="4" type="pic"/>
          </p:nvPr>
        </p:nvSpPr>
        <p:spPr>
          <a:xfrm>
            <a:off x="16455402" y="4000008"/>
            <a:ext cx="7314000" cy="9106500"/>
          </a:xfrm>
          <a:prstGeom prst="rect">
            <a:avLst/>
          </a:prstGeom>
          <a:noFill/>
          <a:ln>
            <a:noFill/>
          </a:ln>
        </p:spPr>
      </p:sp>
      <p:sp>
        <p:nvSpPr>
          <p:cNvPr id="2052" name="Google Shape;2052;p29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1 Title+Three Images+Text">
  <p:cSld name="1_H1 Title+Three Images+Text">
    <p:spTree>
      <p:nvGrpSpPr>
        <p:cNvPr id="2053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4" name="Google Shape;2054;p30"/>
          <p:cNvCxnSpPr/>
          <p:nvPr/>
        </p:nvCxnSpPr>
        <p:spPr>
          <a:xfrm>
            <a:off x="298580" y="3682365"/>
            <a:ext cx="237831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055" name="Google Shape;2055;p30"/>
          <p:cNvGrpSpPr/>
          <p:nvPr/>
        </p:nvGrpSpPr>
        <p:grpSpPr>
          <a:xfrm rot="5400000">
            <a:off x="23935670" y="3635304"/>
            <a:ext cx="196800" cy="95400"/>
            <a:chOff x="12101859" y="306555"/>
            <a:chExt cx="196800" cy="95400"/>
          </a:xfrm>
        </p:grpSpPr>
        <p:cxnSp>
          <p:nvCxnSpPr>
            <p:cNvPr id="2056" name="Google Shape;2056;p30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57" name="Google Shape;2057;p30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058" name="Google Shape;2058;p30"/>
          <p:cNvGrpSpPr/>
          <p:nvPr/>
        </p:nvGrpSpPr>
        <p:grpSpPr>
          <a:xfrm flipH="1" rot="-5400000">
            <a:off x="254705" y="3635304"/>
            <a:ext cx="196800" cy="95400"/>
            <a:chOff x="12101859" y="306555"/>
            <a:chExt cx="196800" cy="95400"/>
          </a:xfrm>
        </p:grpSpPr>
        <p:cxnSp>
          <p:nvCxnSpPr>
            <p:cNvPr id="2059" name="Google Shape;2059;p30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60" name="Google Shape;2060;p30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061" name="Google Shape;2061;p30"/>
          <p:cNvCxnSpPr/>
          <p:nvPr/>
        </p:nvCxnSpPr>
        <p:spPr>
          <a:xfrm rot="10800000">
            <a:off x="8228639" y="3682501"/>
            <a:ext cx="0" cy="97287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62" name="Google Shape;2062;p30"/>
          <p:cNvSpPr/>
          <p:nvPr>
            <p:ph idx="2" type="pic"/>
          </p:nvPr>
        </p:nvSpPr>
        <p:spPr>
          <a:xfrm>
            <a:off x="610864" y="4000008"/>
            <a:ext cx="7314000" cy="6671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063" name="Google Shape;2063;p30"/>
          <p:cNvCxnSpPr/>
          <p:nvPr/>
        </p:nvCxnSpPr>
        <p:spPr>
          <a:xfrm rot="10800000">
            <a:off x="16149629" y="3682501"/>
            <a:ext cx="0" cy="97287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64" name="Google Shape;2064;p30"/>
          <p:cNvSpPr/>
          <p:nvPr>
            <p:ph idx="3" type="pic"/>
          </p:nvPr>
        </p:nvSpPr>
        <p:spPr>
          <a:xfrm>
            <a:off x="8533133" y="4000008"/>
            <a:ext cx="7314000" cy="667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65" name="Google Shape;2065;p30"/>
          <p:cNvSpPr/>
          <p:nvPr>
            <p:ph idx="4" type="pic"/>
          </p:nvPr>
        </p:nvSpPr>
        <p:spPr>
          <a:xfrm>
            <a:off x="16455402" y="4000008"/>
            <a:ext cx="7314000" cy="667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66" name="Google Shape;2066;p30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7" name="Google Shape;2067;p30"/>
          <p:cNvSpPr txBox="1"/>
          <p:nvPr>
            <p:ph idx="1" type="subTitle"/>
          </p:nvPr>
        </p:nvSpPr>
        <p:spPr>
          <a:xfrm>
            <a:off x="1282225" y="10972800"/>
            <a:ext cx="6642600" cy="23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068" name="Google Shape;2068;p30"/>
          <p:cNvSpPr txBox="1"/>
          <p:nvPr>
            <p:ph idx="5" type="subTitle"/>
          </p:nvPr>
        </p:nvSpPr>
        <p:spPr>
          <a:xfrm>
            <a:off x="9201250" y="10972800"/>
            <a:ext cx="6642600" cy="23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069" name="Google Shape;2069;p30"/>
          <p:cNvSpPr txBox="1"/>
          <p:nvPr>
            <p:ph idx="6" type="subTitle"/>
          </p:nvPr>
        </p:nvSpPr>
        <p:spPr>
          <a:xfrm>
            <a:off x="17131800" y="10972800"/>
            <a:ext cx="6642600" cy="23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logo">
  <p:cSld name="H1 Title+logo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Google Shape;91;p4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92" name="Google Shape;92;p4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93" name="Google Shape;93;p4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4" name="Google Shape;94;p4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95" name="Google Shape;95;p4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96" name="Google Shape;96;p4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7" name="Google Shape;97;p4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8" name="Google Shape;98;p4"/>
          <p:cNvSpPr txBox="1"/>
          <p:nvPr>
            <p:ph type="title"/>
          </p:nvPr>
        </p:nvSpPr>
        <p:spPr>
          <a:xfrm>
            <a:off x="12477651" y="4857945"/>
            <a:ext cx="11253000" cy="40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Slide-1">
  <p:cSld name="Question Slide-1"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31"/>
          <p:cNvSpPr txBox="1"/>
          <p:nvPr>
            <p:ph type="title"/>
          </p:nvPr>
        </p:nvSpPr>
        <p:spPr>
          <a:xfrm>
            <a:off x="609600" y="609601"/>
            <a:ext cx="23164800" cy="6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800"/>
              <a:buFont typeface="Inter"/>
              <a:buNone/>
              <a:defRPr sz="13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Slide-2" showMasterSp="0">
  <p:cSld name="Question Slide-2"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32"/>
          <p:cNvSpPr txBox="1"/>
          <p:nvPr>
            <p:ph type="title"/>
          </p:nvPr>
        </p:nvSpPr>
        <p:spPr>
          <a:xfrm>
            <a:off x="609600" y="609601"/>
            <a:ext cx="23164800" cy="6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800"/>
              <a:buFont typeface="Inter"/>
              <a:buNone/>
              <a:defRPr sz="13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74" name="Google Shape;2074;p32"/>
          <p:cNvCxnSpPr/>
          <p:nvPr/>
        </p:nvCxnSpPr>
        <p:spPr>
          <a:xfrm>
            <a:off x="0" y="306324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873E0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75" name="Google Shape;2075;p32"/>
          <p:cNvCxnSpPr/>
          <p:nvPr/>
        </p:nvCxnSpPr>
        <p:spPr>
          <a:xfrm>
            <a:off x="0" y="13411200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873E0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76" name="Google Shape;2076;p32"/>
          <p:cNvCxnSpPr/>
          <p:nvPr/>
        </p:nvCxnSpPr>
        <p:spPr>
          <a:xfrm>
            <a:off x="30480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873E0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77" name="Google Shape;2077;p32"/>
          <p:cNvCxnSpPr/>
          <p:nvPr/>
        </p:nvCxnSpPr>
        <p:spPr>
          <a:xfrm>
            <a:off x="24082375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873E0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078" name="Google Shape;2078;p32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2079" name="Google Shape;2079;p32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80" name="Google Shape;2080;p32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081" name="Google Shape;2081;p32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2082" name="Google Shape;2082;p32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83" name="Google Shape;2083;p32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084" name="Google Shape;2084;p32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2085" name="Google Shape;2085;p32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86" name="Google Shape;2086;p32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087" name="Google Shape;2087;p32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2088" name="Google Shape;2088;p32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89" name="Google Shape;2089;p32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Slide-3" showMasterSp="0">
  <p:cSld name="Question Slide-3">
    <p:spTree>
      <p:nvGrpSpPr>
        <p:cNvPr id="2090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33"/>
          <p:cNvSpPr txBox="1"/>
          <p:nvPr>
            <p:ph type="title"/>
          </p:nvPr>
        </p:nvSpPr>
        <p:spPr>
          <a:xfrm>
            <a:off x="609600" y="609601"/>
            <a:ext cx="23164800" cy="6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800"/>
              <a:buFont typeface="Inter"/>
              <a:buNone/>
              <a:defRPr sz="138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92" name="Google Shape;2092;p33"/>
          <p:cNvCxnSpPr/>
          <p:nvPr/>
        </p:nvCxnSpPr>
        <p:spPr>
          <a:xfrm>
            <a:off x="0" y="306324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1D428B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93" name="Google Shape;2093;p33"/>
          <p:cNvCxnSpPr/>
          <p:nvPr/>
        </p:nvCxnSpPr>
        <p:spPr>
          <a:xfrm>
            <a:off x="0" y="13411200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1D428B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94" name="Google Shape;2094;p33"/>
          <p:cNvCxnSpPr/>
          <p:nvPr/>
        </p:nvCxnSpPr>
        <p:spPr>
          <a:xfrm>
            <a:off x="30480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1D428B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95" name="Google Shape;2095;p33"/>
          <p:cNvCxnSpPr/>
          <p:nvPr/>
        </p:nvCxnSpPr>
        <p:spPr>
          <a:xfrm>
            <a:off x="24082375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1D428B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096" name="Google Shape;2096;p33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2097" name="Google Shape;2097;p33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98" name="Google Shape;2098;p33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099" name="Google Shape;2099;p33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2100" name="Google Shape;2100;p33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01" name="Google Shape;2101;p33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02" name="Google Shape;2102;p33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2103" name="Google Shape;2103;p33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04" name="Google Shape;2104;p33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05" name="Google Shape;2105;p33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2106" name="Google Shape;2106;p33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07" name="Google Shape;2107;p33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Slide-4" showMasterSp="0">
  <p:cSld name="Question Slide-4">
    <p:spTree>
      <p:nvGrpSpPr>
        <p:cNvPr id="2108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34"/>
          <p:cNvSpPr txBox="1"/>
          <p:nvPr>
            <p:ph type="title"/>
          </p:nvPr>
        </p:nvSpPr>
        <p:spPr>
          <a:xfrm>
            <a:off x="609600" y="609601"/>
            <a:ext cx="23164800" cy="6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800"/>
              <a:buFont typeface="Inter"/>
              <a:buNone/>
              <a:defRPr sz="13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110" name="Google Shape;2110;p34"/>
          <p:cNvCxnSpPr/>
          <p:nvPr/>
        </p:nvCxnSpPr>
        <p:spPr>
          <a:xfrm>
            <a:off x="0" y="306324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1B5D3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11" name="Google Shape;2111;p34"/>
          <p:cNvCxnSpPr/>
          <p:nvPr/>
        </p:nvCxnSpPr>
        <p:spPr>
          <a:xfrm>
            <a:off x="0" y="13411200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1B5D3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12" name="Google Shape;2112;p34"/>
          <p:cNvCxnSpPr/>
          <p:nvPr/>
        </p:nvCxnSpPr>
        <p:spPr>
          <a:xfrm>
            <a:off x="30480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1B5D3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13" name="Google Shape;2113;p34"/>
          <p:cNvCxnSpPr/>
          <p:nvPr/>
        </p:nvCxnSpPr>
        <p:spPr>
          <a:xfrm>
            <a:off x="24082375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1B5D3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114" name="Google Shape;2114;p34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2115" name="Google Shape;2115;p34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16" name="Google Shape;2116;p34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17" name="Google Shape;2117;p34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2118" name="Google Shape;2118;p34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19" name="Google Shape;2119;p34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20" name="Google Shape;2120;p34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2121" name="Google Shape;2121;p34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22" name="Google Shape;2122;p34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23" name="Google Shape;2123;p34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2124" name="Google Shape;2124;p34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25" name="Google Shape;2125;p34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Slide-5" showMasterSp="0">
  <p:cSld name="Question Slide-5">
    <p:bg>
      <p:bgPr>
        <a:solidFill>
          <a:schemeClr val="accent3"/>
        </a:solidFill>
      </p:bgPr>
    </p:bg>
    <p:spTree>
      <p:nvGrpSpPr>
        <p:cNvPr id="2126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7" name="Google Shape;2127;p35"/>
          <p:cNvCxnSpPr/>
          <p:nvPr/>
        </p:nvCxnSpPr>
        <p:spPr>
          <a:xfrm>
            <a:off x="0" y="306324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F78C4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28" name="Google Shape;2128;p35"/>
          <p:cNvCxnSpPr/>
          <p:nvPr/>
        </p:nvCxnSpPr>
        <p:spPr>
          <a:xfrm>
            <a:off x="0" y="13411200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F78C4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29" name="Google Shape;2129;p35"/>
          <p:cNvCxnSpPr/>
          <p:nvPr/>
        </p:nvCxnSpPr>
        <p:spPr>
          <a:xfrm>
            <a:off x="30480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F78C4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30" name="Google Shape;2130;p35"/>
          <p:cNvCxnSpPr/>
          <p:nvPr/>
        </p:nvCxnSpPr>
        <p:spPr>
          <a:xfrm>
            <a:off x="24082375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F78C4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131" name="Google Shape;2131;p35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2132" name="Google Shape;2132;p35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33" name="Google Shape;2133;p35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34" name="Google Shape;2134;p35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2135" name="Google Shape;2135;p35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36" name="Google Shape;2136;p35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37" name="Google Shape;2137;p35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2138" name="Google Shape;2138;p35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39" name="Google Shape;2139;p35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40" name="Google Shape;2140;p35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2141" name="Google Shape;2141;p35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42" name="Google Shape;2142;p35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143" name="Google Shape;2143;p35"/>
          <p:cNvSpPr txBox="1"/>
          <p:nvPr>
            <p:ph type="title"/>
          </p:nvPr>
        </p:nvSpPr>
        <p:spPr>
          <a:xfrm>
            <a:off x="609600" y="609601"/>
            <a:ext cx="23164800" cy="6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800"/>
              <a:buFont typeface="Inter"/>
              <a:buNone/>
              <a:defRPr sz="13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Slide-6" showMasterSp="0">
  <p:cSld name="Question Slide-6">
    <p:bg>
      <p:bgPr>
        <a:solidFill>
          <a:schemeClr val="accent2"/>
        </a:solidFill>
      </p:bgPr>
    </p:bg>
    <p:spTree>
      <p:nvGrpSpPr>
        <p:cNvPr id="2144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5" name="Google Shape;2145;p36"/>
          <p:cNvCxnSpPr/>
          <p:nvPr/>
        </p:nvCxnSpPr>
        <p:spPr>
          <a:xfrm>
            <a:off x="0" y="306324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77A6F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6" name="Google Shape;2146;p36"/>
          <p:cNvCxnSpPr/>
          <p:nvPr/>
        </p:nvCxnSpPr>
        <p:spPr>
          <a:xfrm>
            <a:off x="0" y="13411200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77A6F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7" name="Google Shape;2147;p36"/>
          <p:cNvCxnSpPr/>
          <p:nvPr/>
        </p:nvCxnSpPr>
        <p:spPr>
          <a:xfrm>
            <a:off x="30480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77A6FD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8" name="Google Shape;2148;p36"/>
          <p:cNvCxnSpPr/>
          <p:nvPr/>
        </p:nvCxnSpPr>
        <p:spPr>
          <a:xfrm>
            <a:off x="24082375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77A6FD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149" name="Google Shape;2149;p36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2150" name="Google Shape;2150;p3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51" name="Google Shape;2151;p3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52" name="Google Shape;2152;p36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2153" name="Google Shape;2153;p3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54" name="Google Shape;2154;p3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55" name="Google Shape;2155;p36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2156" name="Google Shape;2156;p3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57" name="Google Shape;2157;p3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58" name="Google Shape;2158;p36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2159" name="Google Shape;2159;p3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60" name="Google Shape;2160;p3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161" name="Google Shape;2161;p36"/>
          <p:cNvSpPr txBox="1"/>
          <p:nvPr>
            <p:ph type="title"/>
          </p:nvPr>
        </p:nvSpPr>
        <p:spPr>
          <a:xfrm>
            <a:off x="609600" y="609601"/>
            <a:ext cx="23164800" cy="6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800"/>
              <a:buFont typeface="Inter"/>
              <a:buNone/>
              <a:defRPr sz="13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Slide-7" showMasterSp="0">
  <p:cSld name="Question Slide-7">
    <p:bg>
      <p:bgPr>
        <a:solidFill>
          <a:schemeClr val="accent1"/>
        </a:solidFill>
      </p:bgPr>
    </p:bg>
    <p:spTree>
      <p:nvGrpSpPr>
        <p:cNvPr id="2162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63" name="Google Shape;2163;p37"/>
          <p:cNvCxnSpPr/>
          <p:nvPr/>
        </p:nvCxnSpPr>
        <p:spPr>
          <a:xfrm>
            <a:off x="0" y="306324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79F1A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4" name="Google Shape;2164;p37"/>
          <p:cNvCxnSpPr/>
          <p:nvPr/>
        </p:nvCxnSpPr>
        <p:spPr>
          <a:xfrm>
            <a:off x="0" y="13411200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79F1A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5" name="Google Shape;2165;p37"/>
          <p:cNvCxnSpPr/>
          <p:nvPr/>
        </p:nvCxnSpPr>
        <p:spPr>
          <a:xfrm>
            <a:off x="30480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79F1A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6" name="Google Shape;2166;p37"/>
          <p:cNvCxnSpPr/>
          <p:nvPr/>
        </p:nvCxnSpPr>
        <p:spPr>
          <a:xfrm>
            <a:off x="24082375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79F1A4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167" name="Google Shape;2167;p37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2168" name="Google Shape;2168;p3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69" name="Google Shape;2169;p3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70" name="Google Shape;2170;p37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2171" name="Google Shape;2171;p3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72" name="Google Shape;2172;p3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73" name="Google Shape;2173;p37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2174" name="Google Shape;2174;p3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75" name="Google Shape;2175;p3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76" name="Google Shape;2176;p37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2177" name="Google Shape;2177;p3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78" name="Google Shape;2178;p3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179" name="Google Shape;2179;p37"/>
          <p:cNvSpPr txBox="1"/>
          <p:nvPr>
            <p:ph type="title"/>
          </p:nvPr>
        </p:nvSpPr>
        <p:spPr>
          <a:xfrm>
            <a:off x="609600" y="609601"/>
            <a:ext cx="23164800" cy="6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800"/>
              <a:buFont typeface="Inter"/>
              <a:buNone/>
              <a:defRPr sz="13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Two Column Text with Icon+Headline">
  <p:cSld name="H1 Title+Two Column Text with Icon+Headline">
    <p:spTree>
      <p:nvGrpSpPr>
        <p:cNvPr id="2180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p38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182" name="Google Shape;2182;p38"/>
          <p:cNvCxnSpPr/>
          <p:nvPr/>
        </p:nvCxnSpPr>
        <p:spPr>
          <a:xfrm>
            <a:off x="298580" y="6858000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183" name="Google Shape;2183;p38"/>
          <p:cNvGrpSpPr/>
          <p:nvPr/>
        </p:nvGrpSpPr>
        <p:grpSpPr>
          <a:xfrm rot="5400000">
            <a:off x="23934127" y="6810939"/>
            <a:ext cx="196800" cy="95400"/>
            <a:chOff x="12101859" y="306555"/>
            <a:chExt cx="196800" cy="95400"/>
          </a:xfrm>
        </p:grpSpPr>
        <p:cxnSp>
          <p:nvCxnSpPr>
            <p:cNvPr id="2184" name="Google Shape;2184;p38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85" name="Google Shape;2185;p38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86" name="Google Shape;2186;p38"/>
          <p:cNvGrpSpPr/>
          <p:nvPr/>
        </p:nvGrpSpPr>
        <p:grpSpPr>
          <a:xfrm flipH="1" rot="-5400000">
            <a:off x="254705" y="6810939"/>
            <a:ext cx="196800" cy="95400"/>
            <a:chOff x="12101859" y="306555"/>
            <a:chExt cx="196800" cy="95400"/>
          </a:xfrm>
        </p:grpSpPr>
        <p:cxnSp>
          <p:nvCxnSpPr>
            <p:cNvPr id="2187" name="Google Shape;2187;p38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88" name="Google Shape;2188;p38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189" name="Google Shape;2189;p38"/>
          <p:cNvCxnSpPr/>
          <p:nvPr/>
        </p:nvCxnSpPr>
        <p:spPr>
          <a:xfrm rot="10800000">
            <a:off x="12193588" y="6858001"/>
            <a:ext cx="0" cy="65532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90" name="Google Shape;2190;p38"/>
          <p:cNvSpPr txBox="1"/>
          <p:nvPr>
            <p:ph idx="1" type="body"/>
          </p:nvPr>
        </p:nvSpPr>
        <p:spPr>
          <a:xfrm>
            <a:off x="4471416" y="9290304"/>
            <a:ext cx="7491300" cy="3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23495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4pPr>
            <a:lvl5pPr indent="-23495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1" name="Google Shape;2191;p38"/>
          <p:cNvSpPr txBox="1"/>
          <p:nvPr>
            <p:ph idx="2" type="body"/>
          </p:nvPr>
        </p:nvSpPr>
        <p:spPr>
          <a:xfrm>
            <a:off x="16359449" y="9290304"/>
            <a:ext cx="7491300" cy="3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23495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4pPr>
            <a:lvl5pPr indent="-23495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2" name="Google Shape;2192;p38"/>
          <p:cNvSpPr txBox="1"/>
          <p:nvPr>
            <p:ph idx="3" type="subTitle"/>
          </p:nvPr>
        </p:nvSpPr>
        <p:spPr>
          <a:xfrm>
            <a:off x="4467350" y="8210275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193" name="Google Shape;2193;p38"/>
          <p:cNvSpPr txBox="1"/>
          <p:nvPr>
            <p:ph idx="4" type="subTitle"/>
          </p:nvPr>
        </p:nvSpPr>
        <p:spPr>
          <a:xfrm>
            <a:off x="16358450" y="8210275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Two Column Text+Headline">
  <p:cSld name="H1 Title+Two Column Text+Headline">
    <p:spTree>
      <p:nvGrpSpPr>
        <p:cNvPr id="2194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p39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196" name="Google Shape;2196;p39"/>
          <p:cNvCxnSpPr/>
          <p:nvPr/>
        </p:nvCxnSpPr>
        <p:spPr>
          <a:xfrm>
            <a:off x="298580" y="6858000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197" name="Google Shape;2197;p39"/>
          <p:cNvGrpSpPr/>
          <p:nvPr/>
        </p:nvGrpSpPr>
        <p:grpSpPr>
          <a:xfrm rot="5400000">
            <a:off x="23934127" y="6810939"/>
            <a:ext cx="196800" cy="95400"/>
            <a:chOff x="12101859" y="306555"/>
            <a:chExt cx="196800" cy="95400"/>
          </a:xfrm>
        </p:grpSpPr>
        <p:cxnSp>
          <p:nvCxnSpPr>
            <p:cNvPr id="2198" name="Google Shape;2198;p39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199" name="Google Shape;2199;p39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00" name="Google Shape;2200;p39"/>
          <p:cNvGrpSpPr/>
          <p:nvPr/>
        </p:nvGrpSpPr>
        <p:grpSpPr>
          <a:xfrm flipH="1" rot="-5400000">
            <a:off x="254705" y="6810939"/>
            <a:ext cx="196800" cy="95400"/>
            <a:chOff x="12101859" y="306555"/>
            <a:chExt cx="196800" cy="95400"/>
          </a:xfrm>
        </p:grpSpPr>
        <p:cxnSp>
          <p:nvCxnSpPr>
            <p:cNvPr id="2201" name="Google Shape;2201;p39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02" name="Google Shape;2202;p39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203" name="Google Shape;2203;p39"/>
          <p:cNvCxnSpPr/>
          <p:nvPr/>
        </p:nvCxnSpPr>
        <p:spPr>
          <a:xfrm rot="10800000">
            <a:off x="12193588" y="6858001"/>
            <a:ext cx="0" cy="65532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04" name="Google Shape;2204;p39"/>
          <p:cNvSpPr txBox="1"/>
          <p:nvPr>
            <p:ph idx="1" type="body"/>
          </p:nvPr>
        </p:nvSpPr>
        <p:spPr>
          <a:xfrm>
            <a:off x="4471416" y="8193900"/>
            <a:ext cx="7491300" cy="49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‧"/>
              <a:defRPr>
                <a:solidFill>
                  <a:schemeClr val="dk2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‧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5" name="Google Shape;2205;p39"/>
          <p:cNvSpPr txBox="1"/>
          <p:nvPr>
            <p:ph idx="2" type="body"/>
          </p:nvPr>
        </p:nvSpPr>
        <p:spPr>
          <a:xfrm>
            <a:off x="16359449" y="8193900"/>
            <a:ext cx="7491300" cy="49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‧"/>
              <a:defRPr>
                <a:solidFill>
                  <a:schemeClr val="dk2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‧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6" name="Google Shape;2206;p39"/>
          <p:cNvSpPr txBox="1"/>
          <p:nvPr>
            <p:ph idx="3" type="subTitle"/>
          </p:nvPr>
        </p:nvSpPr>
        <p:spPr>
          <a:xfrm>
            <a:off x="4467350" y="7133475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07" name="Google Shape;2207;p39"/>
          <p:cNvSpPr txBox="1"/>
          <p:nvPr>
            <p:ph idx="4" type="subTitle"/>
          </p:nvPr>
        </p:nvSpPr>
        <p:spPr>
          <a:xfrm>
            <a:off x="16359388" y="7133475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1 Title+Three Column Text with Icon+Headline">
  <p:cSld name="1_H1 Title+Three Column Text with Icon+Headline">
    <p:spTree>
      <p:nvGrpSpPr>
        <p:cNvPr id="2208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40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210" name="Google Shape;2210;p40"/>
          <p:cNvCxnSpPr/>
          <p:nvPr/>
        </p:nvCxnSpPr>
        <p:spPr>
          <a:xfrm>
            <a:off x="298580" y="6858000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211" name="Google Shape;2211;p40"/>
          <p:cNvGrpSpPr/>
          <p:nvPr/>
        </p:nvGrpSpPr>
        <p:grpSpPr>
          <a:xfrm rot="5400000">
            <a:off x="23934127" y="6810939"/>
            <a:ext cx="196800" cy="95400"/>
            <a:chOff x="12101859" y="306555"/>
            <a:chExt cx="196800" cy="95400"/>
          </a:xfrm>
        </p:grpSpPr>
        <p:cxnSp>
          <p:nvCxnSpPr>
            <p:cNvPr id="2212" name="Google Shape;2212;p40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13" name="Google Shape;2213;p40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14" name="Google Shape;2214;p40"/>
          <p:cNvGrpSpPr/>
          <p:nvPr/>
        </p:nvGrpSpPr>
        <p:grpSpPr>
          <a:xfrm flipH="1" rot="-5400000">
            <a:off x="254705" y="6810939"/>
            <a:ext cx="196800" cy="95400"/>
            <a:chOff x="12101859" y="306555"/>
            <a:chExt cx="196800" cy="95400"/>
          </a:xfrm>
        </p:grpSpPr>
        <p:cxnSp>
          <p:nvCxnSpPr>
            <p:cNvPr id="2215" name="Google Shape;2215;p40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16" name="Google Shape;2216;p40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217" name="Google Shape;2217;p40"/>
          <p:cNvSpPr txBox="1"/>
          <p:nvPr>
            <p:ph idx="1" type="body"/>
          </p:nvPr>
        </p:nvSpPr>
        <p:spPr>
          <a:xfrm>
            <a:off x="4471416" y="9290304"/>
            <a:ext cx="7491300" cy="3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23495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4pPr>
            <a:lvl5pPr indent="-23495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8" name="Google Shape;2218;p40"/>
          <p:cNvSpPr txBox="1"/>
          <p:nvPr>
            <p:ph idx="2" type="body"/>
          </p:nvPr>
        </p:nvSpPr>
        <p:spPr>
          <a:xfrm>
            <a:off x="16359449" y="9290304"/>
            <a:ext cx="7491300" cy="3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23495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4pPr>
            <a:lvl5pPr indent="-23495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9" name="Google Shape;2219;p40"/>
          <p:cNvSpPr txBox="1"/>
          <p:nvPr>
            <p:ph idx="3" type="body"/>
          </p:nvPr>
        </p:nvSpPr>
        <p:spPr>
          <a:xfrm>
            <a:off x="16359449" y="2735563"/>
            <a:ext cx="7491300" cy="39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23495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4pPr>
            <a:lvl5pPr indent="-23495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220" name="Google Shape;2220;p40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221" name="Google Shape;2221;p40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2222" name="Google Shape;2222;p40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23" name="Google Shape;2223;p40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24" name="Google Shape;2224;p40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2225" name="Google Shape;2225;p40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26" name="Google Shape;2226;p40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227" name="Google Shape;2227;p40"/>
          <p:cNvSpPr txBox="1"/>
          <p:nvPr>
            <p:ph idx="4" type="subTitle"/>
          </p:nvPr>
        </p:nvSpPr>
        <p:spPr>
          <a:xfrm>
            <a:off x="4471338" y="8229875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28" name="Google Shape;2228;p40"/>
          <p:cNvSpPr txBox="1"/>
          <p:nvPr>
            <p:ph idx="5" type="subTitle"/>
          </p:nvPr>
        </p:nvSpPr>
        <p:spPr>
          <a:xfrm>
            <a:off x="16359375" y="8229875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29" name="Google Shape;2229;p40"/>
          <p:cNvSpPr txBox="1"/>
          <p:nvPr>
            <p:ph idx="6" type="subTitle"/>
          </p:nvPr>
        </p:nvSpPr>
        <p:spPr>
          <a:xfrm>
            <a:off x="16359375" y="1675138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id M">
  <p:cSld name="Logo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305225" y="306526"/>
            <a:ext cx="23778385" cy="13104135"/>
            <a:chOff x="3254" y="60414"/>
            <a:chExt cx="12185295" cy="6737691"/>
          </a:xfrm>
        </p:grpSpPr>
        <p:sp>
          <p:nvSpPr>
            <p:cNvPr id="101" name="Google Shape;101;p5"/>
            <p:cNvSpPr/>
            <p:nvPr/>
          </p:nvSpPr>
          <p:spPr>
            <a:xfrm>
              <a:off x="3254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3254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3254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3254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254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33"/>
                  </a:lnTo>
                  <a:moveTo>
                    <a:pt x="676972" y="65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254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254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" y="4780925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254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766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33"/>
                  </a:lnTo>
                  <a:moveTo>
                    <a:pt x="676972" y="65"/>
                  </a:moveTo>
                  <a:lnTo>
                    <a:pt x="0" y="672416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254" y="6125691"/>
              <a:ext cx="677036" cy="672414"/>
            </a:xfrm>
            <a:custGeom>
              <a:rect b="b" l="l" r="r" t="t"/>
              <a:pathLst>
                <a:path extrusionOk="0" h="672414" w="677036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680226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680226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680226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680226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80226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80226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80226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80226" y="4780925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80226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766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80226" y="6125691"/>
              <a:ext cx="677036" cy="672414"/>
            </a:xfrm>
            <a:custGeom>
              <a:rect b="b" l="l" r="r" t="t"/>
              <a:pathLst>
                <a:path extrusionOk="0" h="672414" w="677036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1357133" y="60414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5" y="0"/>
                  </a:moveTo>
                  <a:lnTo>
                    <a:pt x="677037" y="672415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7037" y="0"/>
                  </a:moveTo>
                  <a:lnTo>
                    <a:pt x="65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357133" y="732829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65" y="676972"/>
                  </a:moveTo>
                  <a:lnTo>
                    <a:pt x="677037" y="0"/>
                  </a:lnTo>
                  <a:moveTo>
                    <a:pt x="65" y="676972"/>
                  </a:moveTo>
                  <a:lnTo>
                    <a:pt x="677037" y="676972"/>
                  </a:lnTo>
                  <a:moveTo>
                    <a:pt x="65" y="676972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77037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7037" y="676972"/>
                  </a:moveTo>
                  <a:lnTo>
                    <a:pt x="65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1357133" y="1409801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5" y="0"/>
                  </a:moveTo>
                  <a:lnTo>
                    <a:pt x="677037" y="672415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7037" y="0"/>
                  </a:moveTo>
                  <a:lnTo>
                    <a:pt x="65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357133" y="2082216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65" y="676972"/>
                  </a:moveTo>
                  <a:lnTo>
                    <a:pt x="677037" y="0"/>
                  </a:lnTo>
                  <a:moveTo>
                    <a:pt x="65" y="676972"/>
                  </a:moveTo>
                  <a:lnTo>
                    <a:pt x="677037" y="676972"/>
                  </a:lnTo>
                  <a:moveTo>
                    <a:pt x="65" y="676972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77037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7037" y="676972"/>
                  </a:moveTo>
                  <a:lnTo>
                    <a:pt x="65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1357133" y="2759123"/>
              <a:ext cx="677036" cy="672480"/>
            </a:xfrm>
            <a:custGeom>
              <a:rect b="b" l="l" r="r" t="t"/>
              <a:pathLst>
                <a:path extrusionOk="0" h="672480" w="677036">
                  <a:moveTo>
                    <a:pt x="65" y="65"/>
                  </a:moveTo>
                  <a:lnTo>
                    <a:pt x="677037" y="672481"/>
                  </a:lnTo>
                  <a:moveTo>
                    <a:pt x="65" y="65"/>
                  </a:moveTo>
                  <a:lnTo>
                    <a:pt x="677037" y="65"/>
                  </a:lnTo>
                  <a:moveTo>
                    <a:pt x="65" y="65"/>
                  </a:moveTo>
                  <a:lnTo>
                    <a:pt x="65" y="672481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373832" y="65"/>
                  </a:moveTo>
                  <a:lnTo>
                    <a:pt x="677037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7037" y="65"/>
                  </a:moveTo>
                  <a:lnTo>
                    <a:pt x="65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357133" y="3431538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65" y="676972"/>
                  </a:moveTo>
                  <a:lnTo>
                    <a:pt x="677037" y="0"/>
                  </a:lnTo>
                  <a:moveTo>
                    <a:pt x="65" y="676972"/>
                  </a:moveTo>
                  <a:lnTo>
                    <a:pt x="677037" y="676972"/>
                  </a:lnTo>
                  <a:moveTo>
                    <a:pt x="65" y="676972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77037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7037" y="676972"/>
                  </a:moveTo>
                  <a:lnTo>
                    <a:pt x="65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1357133" y="4108510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5" y="0"/>
                  </a:moveTo>
                  <a:lnTo>
                    <a:pt x="677037" y="672415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7037" y="0"/>
                  </a:moveTo>
                  <a:lnTo>
                    <a:pt x="65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1357133" y="4780925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77037" y="672415"/>
                  </a:moveTo>
                  <a:lnTo>
                    <a:pt x="65" y="0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65" y="672415"/>
                  </a:moveTo>
                  <a:lnTo>
                    <a:pt x="6770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1357133" y="5453275"/>
              <a:ext cx="677036" cy="672480"/>
            </a:xfrm>
            <a:custGeom>
              <a:rect b="b" l="l" r="r" t="t"/>
              <a:pathLst>
                <a:path extrusionOk="0" h="672480" w="677036">
                  <a:moveTo>
                    <a:pt x="65" y="65"/>
                  </a:moveTo>
                  <a:lnTo>
                    <a:pt x="677037" y="672480"/>
                  </a:lnTo>
                  <a:moveTo>
                    <a:pt x="65" y="65"/>
                  </a:moveTo>
                  <a:lnTo>
                    <a:pt x="677037" y="65"/>
                  </a:lnTo>
                  <a:moveTo>
                    <a:pt x="65" y="65"/>
                  </a:moveTo>
                  <a:lnTo>
                    <a:pt x="65" y="672480"/>
                  </a:lnTo>
                  <a:moveTo>
                    <a:pt x="677037" y="672416"/>
                  </a:moveTo>
                  <a:lnTo>
                    <a:pt x="65" y="672416"/>
                  </a:lnTo>
                  <a:moveTo>
                    <a:pt x="677037" y="672416"/>
                  </a:moveTo>
                  <a:lnTo>
                    <a:pt x="677037" y="0"/>
                  </a:lnTo>
                  <a:moveTo>
                    <a:pt x="373832" y="65"/>
                  </a:moveTo>
                  <a:lnTo>
                    <a:pt x="677037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7037" y="65"/>
                  </a:moveTo>
                  <a:lnTo>
                    <a:pt x="65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1357133" y="6125691"/>
              <a:ext cx="677036" cy="672414"/>
            </a:xfrm>
            <a:custGeom>
              <a:rect b="b" l="l" r="r" t="t"/>
              <a:pathLst>
                <a:path extrusionOk="0" h="672414" w="677036">
                  <a:moveTo>
                    <a:pt x="677037" y="672415"/>
                  </a:moveTo>
                  <a:lnTo>
                    <a:pt x="65" y="0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65" y="672415"/>
                  </a:moveTo>
                  <a:lnTo>
                    <a:pt x="6770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034104" y="60414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5" y="0"/>
                  </a:moveTo>
                  <a:lnTo>
                    <a:pt x="677037" y="672415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7037" y="0"/>
                  </a:moveTo>
                  <a:lnTo>
                    <a:pt x="65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34104" y="732829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65" y="676972"/>
                  </a:moveTo>
                  <a:lnTo>
                    <a:pt x="677037" y="0"/>
                  </a:lnTo>
                  <a:moveTo>
                    <a:pt x="65" y="676972"/>
                  </a:moveTo>
                  <a:lnTo>
                    <a:pt x="677037" y="676972"/>
                  </a:lnTo>
                  <a:moveTo>
                    <a:pt x="65" y="676972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77037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7037" y="676972"/>
                  </a:moveTo>
                  <a:lnTo>
                    <a:pt x="65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2034104" y="1409801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5" y="0"/>
                  </a:moveTo>
                  <a:lnTo>
                    <a:pt x="677037" y="672415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7037" y="0"/>
                  </a:moveTo>
                  <a:lnTo>
                    <a:pt x="65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034104" y="2082216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65" y="676972"/>
                  </a:moveTo>
                  <a:lnTo>
                    <a:pt x="677037" y="0"/>
                  </a:lnTo>
                  <a:moveTo>
                    <a:pt x="65" y="676972"/>
                  </a:moveTo>
                  <a:lnTo>
                    <a:pt x="677037" y="676972"/>
                  </a:lnTo>
                  <a:moveTo>
                    <a:pt x="65" y="676972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77037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7037" y="676972"/>
                  </a:moveTo>
                  <a:lnTo>
                    <a:pt x="65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2034104" y="2759123"/>
              <a:ext cx="677036" cy="672480"/>
            </a:xfrm>
            <a:custGeom>
              <a:rect b="b" l="l" r="r" t="t"/>
              <a:pathLst>
                <a:path extrusionOk="0" h="672480" w="677036">
                  <a:moveTo>
                    <a:pt x="65" y="65"/>
                  </a:moveTo>
                  <a:lnTo>
                    <a:pt x="677037" y="672481"/>
                  </a:lnTo>
                  <a:moveTo>
                    <a:pt x="65" y="65"/>
                  </a:moveTo>
                  <a:lnTo>
                    <a:pt x="677037" y="65"/>
                  </a:lnTo>
                  <a:moveTo>
                    <a:pt x="65" y="65"/>
                  </a:moveTo>
                  <a:lnTo>
                    <a:pt x="65" y="672481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373832" y="65"/>
                  </a:moveTo>
                  <a:lnTo>
                    <a:pt x="677037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7037" y="65"/>
                  </a:moveTo>
                  <a:lnTo>
                    <a:pt x="65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034104" y="3431538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65" y="676972"/>
                  </a:moveTo>
                  <a:lnTo>
                    <a:pt x="677037" y="0"/>
                  </a:lnTo>
                  <a:moveTo>
                    <a:pt x="65" y="676972"/>
                  </a:moveTo>
                  <a:lnTo>
                    <a:pt x="677037" y="676972"/>
                  </a:lnTo>
                  <a:moveTo>
                    <a:pt x="65" y="676972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5" y="0"/>
                  </a:lnTo>
                  <a:moveTo>
                    <a:pt x="677037" y="0"/>
                  </a:moveTo>
                  <a:lnTo>
                    <a:pt x="677037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7037" y="676972"/>
                  </a:moveTo>
                  <a:lnTo>
                    <a:pt x="65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2034104" y="4108510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5" y="0"/>
                  </a:moveTo>
                  <a:lnTo>
                    <a:pt x="677037" y="672415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7037" y="0"/>
                  </a:moveTo>
                  <a:lnTo>
                    <a:pt x="65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2034104" y="4780925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77037" y="672415"/>
                  </a:moveTo>
                  <a:lnTo>
                    <a:pt x="65" y="0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65" y="672415"/>
                  </a:moveTo>
                  <a:lnTo>
                    <a:pt x="6770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034104" y="5453275"/>
              <a:ext cx="677036" cy="672480"/>
            </a:xfrm>
            <a:custGeom>
              <a:rect b="b" l="l" r="r" t="t"/>
              <a:pathLst>
                <a:path extrusionOk="0" h="672480" w="677036">
                  <a:moveTo>
                    <a:pt x="65" y="65"/>
                  </a:moveTo>
                  <a:lnTo>
                    <a:pt x="677037" y="672480"/>
                  </a:lnTo>
                  <a:moveTo>
                    <a:pt x="65" y="65"/>
                  </a:moveTo>
                  <a:lnTo>
                    <a:pt x="677037" y="65"/>
                  </a:lnTo>
                  <a:moveTo>
                    <a:pt x="65" y="65"/>
                  </a:moveTo>
                  <a:lnTo>
                    <a:pt x="65" y="672480"/>
                  </a:lnTo>
                  <a:moveTo>
                    <a:pt x="677037" y="672416"/>
                  </a:moveTo>
                  <a:lnTo>
                    <a:pt x="65" y="672416"/>
                  </a:lnTo>
                  <a:moveTo>
                    <a:pt x="677037" y="672416"/>
                  </a:moveTo>
                  <a:lnTo>
                    <a:pt x="677037" y="0"/>
                  </a:lnTo>
                  <a:moveTo>
                    <a:pt x="373832" y="65"/>
                  </a:moveTo>
                  <a:lnTo>
                    <a:pt x="677037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7037" y="65"/>
                  </a:moveTo>
                  <a:lnTo>
                    <a:pt x="65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034104" y="6125691"/>
              <a:ext cx="677036" cy="672414"/>
            </a:xfrm>
            <a:custGeom>
              <a:rect b="b" l="l" r="r" t="t"/>
              <a:pathLst>
                <a:path extrusionOk="0" h="672414" w="677036">
                  <a:moveTo>
                    <a:pt x="677037" y="672415"/>
                  </a:moveTo>
                  <a:lnTo>
                    <a:pt x="65" y="0"/>
                  </a:lnTo>
                  <a:moveTo>
                    <a:pt x="677037" y="672415"/>
                  </a:moveTo>
                  <a:lnTo>
                    <a:pt x="65" y="672415"/>
                  </a:lnTo>
                  <a:moveTo>
                    <a:pt x="677037" y="672415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65" y="672415"/>
                  </a:moveTo>
                  <a:lnTo>
                    <a:pt x="6770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711076" y="60414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711076" y="732829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11076" y="1409801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711076" y="2082216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711076" y="2759123"/>
              <a:ext cx="677036" cy="672480"/>
            </a:xfrm>
            <a:custGeom>
              <a:rect b="b" l="l" r="r" t="t"/>
              <a:pathLst>
                <a:path extrusionOk="0" h="672480" w="677036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7037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711076" y="3431538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711076" y="4108510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711076" y="4780925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2711076" y="5453275"/>
              <a:ext cx="677036" cy="672480"/>
            </a:xfrm>
            <a:custGeom>
              <a:rect b="b" l="l" r="r" t="t"/>
              <a:pathLst>
                <a:path extrusionOk="0" h="672480" w="677036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7037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711076" y="6125691"/>
              <a:ext cx="677036" cy="672414"/>
            </a:xfrm>
            <a:custGeom>
              <a:rect b="b" l="l" r="r" t="t"/>
              <a:pathLst>
                <a:path extrusionOk="0" h="672414" w="677036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388048" y="60414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388048" y="732829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388048" y="1409801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3388048" y="2082216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3388048" y="2759123"/>
              <a:ext cx="677036" cy="672480"/>
            </a:xfrm>
            <a:custGeom>
              <a:rect b="b" l="l" r="r" t="t"/>
              <a:pathLst>
                <a:path extrusionOk="0" h="672480" w="677036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7037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3388048" y="3431538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7037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388048" y="4108510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7037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3388048" y="4780925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3388048" y="5453275"/>
              <a:ext cx="677036" cy="672480"/>
            </a:xfrm>
            <a:custGeom>
              <a:rect b="b" l="l" r="r" t="t"/>
              <a:pathLst>
                <a:path extrusionOk="0" h="672480" w="677036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7037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3388048" y="6125691"/>
              <a:ext cx="677036" cy="672414"/>
            </a:xfrm>
            <a:custGeom>
              <a:rect b="b" l="l" r="r" t="t"/>
              <a:pathLst>
                <a:path extrusionOk="0" h="672414" w="677036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7037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4065019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4065019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4065019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4065019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065019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065019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065019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065019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766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065019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766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065019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766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741991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4741991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4741991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4741991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4741991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741991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4741991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4741991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766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4741991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766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4741991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766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418963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418963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18963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418963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418963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18963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6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18963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6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418963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766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5418963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766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5418963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766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095869" y="60414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5" y="0"/>
                  </a:moveTo>
                  <a:lnTo>
                    <a:pt x="677037" y="672415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6095869" y="732829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65" y="676972"/>
                  </a:moveTo>
                  <a:lnTo>
                    <a:pt x="677037" y="0"/>
                  </a:lnTo>
                  <a:moveTo>
                    <a:pt x="65" y="676972"/>
                  </a:moveTo>
                  <a:lnTo>
                    <a:pt x="677037" y="676972"/>
                  </a:lnTo>
                  <a:moveTo>
                    <a:pt x="65" y="676972"/>
                  </a:moveTo>
                  <a:lnTo>
                    <a:pt x="65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6095869" y="1409801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5" y="0"/>
                  </a:moveTo>
                  <a:lnTo>
                    <a:pt x="677037" y="672415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6095869" y="2082216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65" y="676972"/>
                  </a:moveTo>
                  <a:lnTo>
                    <a:pt x="677037" y="0"/>
                  </a:lnTo>
                  <a:moveTo>
                    <a:pt x="65" y="676972"/>
                  </a:moveTo>
                  <a:lnTo>
                    <a:pt x="677037" y="676972"/>
                  </a:lnTo>
                  <a:moveTo>
                    <a:pt x="65" y="676972"/>
                  </a:moveTo>
                  <a:lnTo>
                    <a:pt x="65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6095869" y="2759123"/>
              <a:ext cx="677036" cy="672480"/>
            </a:xfrm>
            <a:custGeom>
              <a:rect b="b" l="l" r="r" t="t"/>
              <a:pathLst>
                <a:path extrusionOk="0" h="672480" w="677036">
                  <a:moveTo>
                    <a:pt x="65" y="65"/>
                  </a:moveTo>
                  <a:lnTo>
                    <a:pt x="677037" y="672481"/>
                  </a:lnTo>
                  <a:moveTo>
                    <a:pt x="65" y="65"/>
                  </a:moveTo>
                  <a:lnTo>
                    <a:pt x="677037" y="65"/>
                  </a:lnTo>
                  <a:moveTo>
                    <a:pt x="65" y="65"/>
                  </a:moveTo>
                  <a:lnTo>
                    <a:pt x="65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6095869" y="3431538"/>
              <a:ext cx="677036" cy="676971"/>
            </a:xfrm>
            <a:custGeom>
              <a:rect b="b" l="l" r="r" t="t"/>
              <a:pathLst>
                <a:path extrusionOk="0" h="676971" w="677036">
                  <a:moveTo>
                    <a:pt x="65" y="676972"/>
                  </a:moveTo>
                  <a:lnTo>
                    <a:pt x="677037" y="0"/>
                  </a:lnTo>
                  <a:moveTo>
                    <a:pt x="65" y="676972"/>
                  </a:moveTo>
                  <a:lnTo>
                    <a:pt x="677037" y="676972"/>
                  </a:lnTo>
                  <a:moveTo>
                    <a:pt x="65" y="676972"/>
                  </a:moveTo>
                  <a:lnTo>
                    <a:pt x="65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5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6095869" y="4108510"/>
              <a:ext cx="677036" cy="672415"/>
            </a:xfrm>
            <a:custGeom>
              <a:rect b="b" l="l" r="r" t="t"/>
              <a:pathLst>
                <a:path extrusionOk="0" h="672415" w="677036">
                  <a:moveTo>
                    <a:pt x="65" y="0"/>
                  </a:moveTo>
                  <a:lnTo>
                    <a:pt x="677037" y="672415"/>
                  </a:lnTo>
                  <a:moveTo>
                    <a:pt x="65" y="0"/>
                  </a:moveTo>
                  <a:lnTo>
                    <a:pt x="677037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5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095869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65" y="0"/>
                  </a:lnTo>
                  <a:moveTo>
                    <a:pt x="676972" y="672415"/>
                  </a:moveTo>
                  <a:lnTo>
                    <a:pt x="65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65" y="0"/>
                  </a:moveTo>
                  <a:lnTo>
                    <a:pt x="676972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6972" y="210382"/>
                  </a:lnTo>
                  <a:moveTo>
                    <a:pt x="65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6095869" y="5453275"/>
              <a:ext cx="677036" cy="672480"/>
            </a:xfrm>
            <a:custGeom>
              <a:rect b="b" l="l" r="r" t="t"/>
              <a:pathLst>
                <a:path extrusionOk="0" h="672480" w="677036">
                  <a:moveTo>
                    <a:pt x="65" y="65"/>
                  </a:moveTo>
                  <a:lnTo>
                    <a:pt x="677037" y="672480"/>
                  </a:lnTo>
                  <a:moveTo>
                    <a:pt x="65" y="65"/>
                  </a:moveTo>
                  <a:lnTo>
                    <a:pt x="677037" y="65"/>
                  </a:lnTo>
                  <a:moveTo>
                    <a:pt x="65" y="65"/>
                  </a:moveTo>
                  <a:lnTo>
                    <a:pt x="65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6972" y="462098"/>
                  </a:lnTo>
                  <a:moveTo>
                    <a:pt x="303205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095869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65" y="0"/>
                  </a:lnTo>
                  <a:moveTo>
                    <a:pt x="676972" y="672415"/>
                  </a:moveTo>
                  <a:lnTo>
                    <a:pt x="65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65" y="0"/>
                  </a:moveTo>
                  <a:lnTo>
                    <a:pt x="676972" y="0"/>
                  </a:lnTo>
                  <a:moveTo>
                    <a:pt x="65" y="0"/>
                  </a:moveTo>
                  <a:lnTo>
                    <a:pt x="65" y="672415"/>
                  </a:lnTo>
                  <a:moveTo>
                    <a:pt x="303205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6972" y="210382"/>
                  </a:lnTo>
                  <a:moveTo>
                    <a:pt x="65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6772841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6772841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772841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6772841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6772841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772841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6772841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6772906" y="4780925"/>
              <a:ext cx="676906" cy="672415"/>
            </a:xfrm>
            <a:custGeom>
              <a:rect b="b" l="l" r="r" t="t"/>
              <a:pathLst>
                <a:path extrusionOk="0" h="672415" w="676906">
                  <a:moveTo>
                    <a:pt x="676907" y="672415"/>
                  </a:moveTo>
                  <a:lnTo>
                    <a:pt x="0" y="0"/>
                  </a:lnTo>
                  <a:moveTo>
                    <a:pt x="676907" y="672415"/>
                  </a:moveTo>
                  <a:lnTo>
                    <a:pt x="0" y="672415"/>
                  </a:lnTo>
                  <a:moveTo>
                    <a:pt x="676907" y="672415"/>
                  </a:moveTo>
                  <a:lnTo>
                    <a:pt x="676907" y="0"/>
                  </a:lnTo>
                  <a:moveTo>
                    <a:pt x="0" y="0"/>
                  </a:moveTo>
                  <a:lnTo>
                    <a:pt x="676907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141" y="672415"/>
                  </a:moveTo>
                  <a:lnTo>
                    <a:pt x="0" y="210382"/>
                  </a:lnTo>
                  <a:moveTo>
                    <a:pt x="373767" y="672415"/>
                  </a:moveTo>
                  <a:lnTo>
                    <a:pt x="676907" y="210382"/>
                  </a:lnTo>
                  <a:moveTo>
                    <a:pt x="0" y="672415"/>
                  </a:moveTo>
                  <a:lnTo>
                    <a:pt x="67690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6772841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6772906" y="6125691"/>
              <a:ext cx="676906" cy="672414"/>
            </a:xfrm>
            <a:custGeom>
              <a:rect b="b" l="l" r="r" t="t"/>
              <a:pathLst>
                <a:path extrusionOk="0" h="672414" w="676906">
                  <a:moveTo>
                    <a:pt x="676907" y="672415"/>
                  </a:moveTo>
                  <a:lnTo>
                    <a:pt x="0" y="0"/>
                  </a:lnTo>
                  <a:moveTo>
                    <a:pt x="676907" y="672415"/>
                  </a:moveTo>
                  <a:lnTo>
                    <a:pt x="0" y="672415"/>
                  </a:lnTo>
                  <a:moveTo>
                    <a:pt x="676907" y="672415"/>
                  </a:moveTo>
                  <a:lnTo>
                    <a:pt x="676907" y="0"/>
                  </a:lnTo>
                  <a:moveTo>
                    <a:pt x="0" y="0"/>
                  </a:moveTo>
                  <a:lnTo>
                    <a:pt x="676907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141" y="672415"/>
                  </a:moveTo>
                  <a:lnTo>
                    <a:pt x="0" y="210382"/>
                  </a:lnTo>
                  <a:moveTo>
                    <a:pt x="373767" y="672415"/>
                  </a:moveTo>
                  <a:lnTo>
                    <a:pt x="676907" y="210382"/>
                  </a:lnTo>
                  <a:moveTo>
                    <a:pt x="0" y="672415"/>
                  </a:moveTo>
                  <a:lnTo>
                    <a:pt x="67690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7449813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7449813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7449813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7449813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7449813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7449813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7449813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7449813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6" y="672415"/>
                  </a:moveTo>
                  <a:lnTo>
                    <a:pt x="0" y="210382"/>
                  </a:lnTo>
                  <a:moveTo>
                    <a:pt x="373767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7449813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767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7449813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6" y="672415"/>
                  </a:moveTo>
                  <a:lnTo>
                    <a:pt x="0" y="210382"/>
                  </a:lnTo>
                  <a:moveTo>
                    <a:pt x="373767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8126784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8126784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8126784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8126784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8126784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8126784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8126784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8126784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6" y="672415"/>
                  </a:moveTo>
                  <a:lnTo>
                    <a:pt x="0" y="210382"/>
                  </a:lnTo>
                  <a:moveTo>
                    <a:pt x="373767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8126784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767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8126784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6" y="672415"/>
                  </a:moveTo>
                  <a:lnTo>
                    <a:pt x="0" y="210382"/>
                  </a:lnTo>
                  <a:moveTo>
                    <a:pt x="373767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8803756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141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8803756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141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8803756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141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8803756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141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8803756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65"/>
                  </a:moveTo>
                  <a:lnTo>
                    <a:pt x="676972" y="462098"/>
                  </a:lnTo>
                  <a:moveTo>
                    <a:pt x="303141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8803756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141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8803756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141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8803756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141" y="672415"/>
                  </a:moveTo>
                  <a:lnTo>
                    <a:pt x="0" y="210382"/>
                  </a:lnTo>
                  <a:moveTo>
                    <a:pt x="373767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8803756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767" y="65"/>
                  </a:moveTo>
                  <a:lnTo>
                    <a:pt x="676972" y="462098"/>
                  </a:lnTo>
                  <a:moveTo>
                    <a:pt x="303141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8803756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141" y="672415"/>
                  </a:moveTo>
                  <a:lnTo>
                    <a:pt x="0" y="210382"/>
                  </a:lnTo>
                  <a:moveTo>
                    <a:pt x="373767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9480728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141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9480728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141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9480728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141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9480728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141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9480728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65"/>
                  </a:moveTo>
                  <a:lnTo>
                    <a:pt x="676972" y="462098"/>
                  </a:lnTo>
                  <a:moveTo>
                    <a:pt x="303141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9480728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767" y="676972"/>
                  </a:moveTo>
                  <a:lnTo>
                    <a:pt x="676972" y="211814"/>
                  </a:lnTo>
                  <a:moveTo>
                    <a:pt x="303141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9480728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767" y="0"/>
                  </a:moveTo>
                  <a:lnTo>
                    <a:pt x="676972" y="462033"/>
                  </a:lnTo>
                  <a:moveTo>
                    <a:pt x="303141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9480728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141" y="672415"/>
                  </a:moveTo>
                  <a:lnTo>
                    <a:pt x="0" y="210382"/>
                  </a:lnTo>
                  <a:moveTo>
                    <a:pt x="373767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9480728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767" y="65"/>
                  </a:moveTo>
                  <a:lnTo>
                    <a:pt x="676972" y="462098"/>
                  </a:lnTo>
                  <a:moveTo>
                    <a:pt x="303141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9480728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141" y="672415"/>
                  </a:moveTo>
                  <a:lnTo>
                    <a:pt x="0" y="210382"/>
                  </a:lnTo>
                  <a:moveTo>
                    <a:pt x="373767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0157634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0157634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10157634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10157634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10157634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10157634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10157634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10157634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6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10157634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10157634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6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10834606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10834606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10834606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10834606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10834606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10834606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10834606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10834606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6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0834606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0834606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6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1511578" y="60414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1511578" y="732829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11511578" y="1409801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11511578" y="2082216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11511578" y="2759123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1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1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11511578" y="3431538"/>
              <a:ext cx="676971" cy="676971"/>
            </a:xfrm>
            <a:custGeom>
              <a:rect b="b" l="l" r="r" t="t"/>
              <a:pathLst>
                <a:path extrusionOk="0" h="676971" w="676971">
                  <a:moveTo>
                    <a:pt x="0" y="676972"/>
                  </a:moveTo>
                  <a:lnTo>
                    <a:pt x="676972" y="0"/>
                  </a:lnTo>
                  <a:moveTo>
                    <a:pt x="0" y="676972"/>
                  </a:moveTo>
                  <a:lnTo>
                    <a:pt x="676972" y="676972"/>
                  </a:lnTo>
                  <a:moveTo>
                    <a:pt x="0" y="676972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0" y="0"/>
                  </a:lnTo>
                  <a:moveTo>
                    <a:pt x="676972" y="0"/>
                  </a:moveTo>
                  <a:lnTo>
                    <a:pt x="676972" y="676972"/>
                  </a:lnTo>
                  <a:moveTo>
                    <a:pt x="373832" y="676972"/>
                  </a:moveTo>
                  <a:lnTo>
                    <a:pt x="676972" y="211814"/>
                  </a:lnTo>
                  <a:moveTo>
                    <a:pt x="303206" y="676972"/>
                  </a:moveTo>
                  <a:lnTo>
                    <a:pt x="0" y="211814"/>
                  </a:lnTo>
                  <a:moveTo>
                    <a:pt x="676972" y="676972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11511578" y="4108510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0" y="0"/>
                  </a:moveTo>
                  <a:lnTo>
                    <a:pt x="676972" y="672415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373832" y="0"/>
                  </a:moveTo>
                  <a:lnTo>
                    <a:pt x="676972" y="462033"/>
                  </a:lnTo>
                  <a:moveTo>
                    <a:pt x="303206" y="0"/>
                  </a:moveTo>
                  <a:lnTo>
                    <a:pt x="0" y="462033"/>
                  </a:lnTo>
                  <a:moveTo>
                    <a:pt x="676972" y="0"/>
                  </a:moveTo>
                  <a:lnTo>
                    <a:pt x="0" y="67241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11511578" y="4780925"/>
              <a:ext cx="676971" cy="672415"/>
            </a:xfrm>
            <a:custGeom>
              <a:rect b="b" l="l" r="r" t="t"/>
              <a:pathLst>
                <a:path extrusionOk="0" h="672415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6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11511578" y="5453275"/>
              <a:ext cx="676971" cy="672480"/>
            </a:xfrm>
            <a:custGeom>
              <a:rect b="b" l="l" r="r" t="t"/>
              <a:pathLst>
                <a:path extrusionOk="0" h="672480" w="676971">
                  <a:moveTo>
                    <a:pt x="0" y="65"/>
                  </a:moveTo>
                  <a:lnTo>
                    <a:pt x="676972" y="672480"/>
                  </a:lnTo>
                  <a:moveTo>
                    <a:pt x="0" y="65"/>
                  </a:moveTo>
                  <a:lnTo>
                    <a:pt x="676972" y="65"/>
                  </a:lnTo>
                  <a:moveTo>
                    <a:pt x="0" y="65"/>
                  </a:moveTo>
                  <a:lnTo>
                    <a:pt x="0" y="672480"/>
                  </a:lnTo>
                  <a:moveTo>
                    <a:pt x="676972" y="672416"/>
                  </a:moveTo>
                  <a:lnTo>
                    <a:pt x="0" y="672416"/>
                  </a:lnTo>
                  <a:moveTo>
                    <a:pt x="676972" y="672416"/>
                  </a:moveTo>
                  <a:lnTo>
                    <a:pt x="676972" y="0"/>
                  </a:lnTo>
                  <a:moveTo>
                    <a:pt x="373832" y="65"/>
                  </a:moveTo>
                  <a:lnTo>
                    <a:pt x="676972" y="462098"/>
                  </a:lnTo>
                  <a:moveTo>
                    <a:pt x="303206" y="65"/>
                  </a:moveTo>
                  <a:lnTo>
                    <a:pt x="0" y="462098"/>
                  </a:lnTo>
                  <a:moveTo>
                    <a:pt x="676972" y="65"/>
                  </a:moveTo>
                  <a:lnTo>
                    <a:pt x="0" y="6724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11511578" y="6125691"/>
              <a:ext cx="676971" cy="672414"/>
            </a:xfrm>
            <a:custGeom>
              <a:rect b="b" l="l" r="r" t="t"/>
              <a:pathLst>
                <a:path extrusionOk="0" h="672414" w="676971">
                  <a:moveTo>
                    <a:pt x="676972" y="672415"/>
                  </a:moveTo>
                  <a:lnTo>
                    <a:pt x="0" y="0"/>
                  </a:lnTo>
                  <a:moveTo>
                    <a:pt x="676972" y="672415"/>
                  </a:moveTo>
                  <a:lnTo>
                    <a:pt x="0" y="672415"/>
                  </a:lnTo>
                  <a:moveTo>
                    <a:pt x="676972" y="672415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676972" y="0"/>
                  </a:lnTo>
                  <a:moveTo>
                    <a:pt x="0" y="0"/>
                  </a:moveTo>
                  <a:lnTo>
                    <a:pt x="0" y="672415"/>
                  </a:lnTo>
                  <a:moveTo>
                    <a:pt x="303206" y="672415"/>
                  </a:moveTo>
                  <a:lnTo>
                    <a:pt x="0" y="210382"/>
                  </a:lnTo>
                  <a:moveTo>
                    <a:pt x="373832" y="672415"/>
                  </a:moveTo>
                  <a:lnTo>
                    <a:pt x="676972" y="210382"/>
                  </a:lnTo>
                  <a:moveTo>
                    <a:pt x="0" y="672415"/>
                  </a:moveTo>
                  <a:lnTo>
                    <a:pt x="676972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300" lIns="180625" spcFirstLastPara="1" rIns="180625" wrap="square" tIns="903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282" name="Google Shape;282;p5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3" name="Google Shape;283;p5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84" name="Google Shape;284;p5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285" name="Google Shape;285;p5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6" name="Google Shape;286;p5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87" name="Google Shape;287;p5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288" name="Google Shape;288;p5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9" name="Google Shape;289;p5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90" name="Google Shape;290;p5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291" name="Google Shape;291;p5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2" name="Google Shape;292;p5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Three Column Text+Headline">
  <p:cSld name="H1 Title+Three Column Text+Headline">
    <p:spTree>
      <p:nvGrpSpPr>
        <p:cNvPr id="2230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41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232" name="Google Shape;2232;p41"/>
          <p:cNvCxnSpPr/>
          <p:nvPr/>
        </p:nvCxnSpPr>
        <p:spPr>
          <a:xfrm>
            <a:off x="298580" y="6858000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233" name="Google Shape;2233;p41"/>
          <p:cNvGrpSpPr/>
          <p:nvPr/>
        </p:nvGrpSpPr>
        <p:grpSpPr>
          <a:xfrm rot="5400000">
            <a:off x="23934127" y="6810939"/>
            <a:ext cx="196800" cy="95400"/>
            <a:chOff x="12101859" y="306555"/>
            <a:chExt cx="196800" cy="95400"/>
          </a:xfrm>
        </p:grpSpPr>
        <p:cxnSp>
          <p:nvCxnSpPr>
            <p:cNvPr id="2234" name="Google Shape;2234;p41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35" name="Google Shape;2235;p41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36" name="Google Shape;2236;p41"/>
          <p:cNvGrpSpPr/>
          <p:nvPr/>
        </p:nvGrpSpPr>
        <p:grpSpPr>
          <a:xfrm flipH="1" rot="-5400000">
            <a:off x="254705" y="6810939"/>
            <a:ext cx="196800" cy="95400"/>
            <a:chOff x="12101859" y="306555"/>
            <a:chExt cx="196800" cy="95400"/>
          </a:xfrm>
        </p:grpSpPr>
        <p:cxnSp>
          <p:nvCxnSpPr>
            <p:cNvPr id="2237" name="Google Shape;2237;p41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38" name="Google Shape;2238;p41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239" name="Google Shape;2239;p41"/>
          <p:cNvCxnSpPr/>
          <p:nvPr/>
        </p:nvCxnSpPr>
        <p:spPr>
          <a:xfrm rot="10800000">
            <a:off x="12193588" y="6858001"/>
            <a:ext cx="0" cy="6553200"/>
          </a:xfrm>
          <a:prstGeom prst="straightConnector1">
            <a:avLst/>
          </a:prstGeom>
          <a:noFill/>
          <a:ln cap="flat" cmpd="sng" w="9525">
            <a:solidFill>
              <a:srgbClr val="4A4A4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40" name="Google Shape;2240;p41"/>
          <p:cNvSpPr txBox="1"/>
          <p:nvPr>
            <p:ph idx="1" type="body"/>
          </p:nvPr>
        </p:nvSpPr>
        <p:spPr>
          <a:xfrm>
            <a:off x="4471416" y="8193900"/>
            <a:ext cx="7491300" cy="49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‧"/>
              <a:defRPr>
                <a:solidFill>
                  <a:schemeClr val="dk2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‧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1" name="Google Shape;2241;p41"/>
          <p:cNvSpPr txBox="1"/>
          <p:nvPr>
            <p:ph idx="2" type="body"/>
          </p:nvPr>
        </p:nvSpPr>
        <p:spPr>
          <a:xfrm>
            <a:off x="16359449" y="8193900"/>
            <a:ext cx="7491300" cy="49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‧"/>
              <a:defRPr>
                <a:solidFill>
                  <a:schemeClr val="dk2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‧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2" name="Google Shape;2242;p41"/>
          <p:cNvSpPr txBox="1"/>
          <p:nvPr>
            <p:ph idx="3" type="body"/>
          </p:nvPr>
        </p:nvSpPr>
        <p:spPr>
          <a:xfrm>
            <a:off x="16359449" y="1611417"/>
            <a:ext cx="7491300" cy="49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‧"/>
              <a:defRPr>
                <a:solidFill>
                  <a:schemeClr val="dk2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‧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243" name="Google Shape;2243;p41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244" name="Google Shape;2244;p41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2245" name="Google Shape;2245;p41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46" name="Google Shape;2246;p41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47" name="Google Shape;2247;p41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2248" name="Google Shape;2248;p41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49" name="Google Shape;2249;p41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250" name="Google Shape;2250;p41"/>
          <p:cNvSpPr txBox="1"/>
          <p:nvPr>
            <p:ph idx="4" type="subTitle"/>
          </p:nvPr>
        </p:nvSpPr>
        <p:spPr>
          <a:xfrm>
            <a:off x="4471338" y="7133475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51" name="Google Shape;2251;p41"/>
          <p:cNvSpPr txBox="1"/>
          <p:nvPr>
            <p:ph idx="5" type="subTitle"/>
          </p:nvPr>
        </p:nvSpPr>
        <p:spPr>
          <a:xfrm>
            <a:off x="16359375" y="7133475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52" name="Google Shape;2252;p41"/>
          <p:cNvSpPr txBox="1"/>
          <p:nvPr>
            <p:ph idx="6" type="subTitle"/>
          </p:nvPr>
        </p:nvSpPr>
        <p:spPr>
          <a:xfrm>
            <a:off x="16359375" y="550988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Title+Four Column Text with Icon+Headline">
  <p:cSld name="H2 Title+Four Column Text with Icon+Headline">
    <p:spTree>
      <p:nvGrpSpPr>
        <p:cNvPr id="2253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p42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255" name="Google Shape;2255;p42"/>
          <p:cNvCxnSpPr/>
          <p:nvPr/>
        </p:nvCxnSpPr>
        <p:spPr>
          <a:xfrm>
            <a:off x="298580" y="8535109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256" name="Google Shape;2256;p42"/>
          <p:cNvGrpSpPr/>
          <p:nvPr/>
        </p:nvGrpSpPr>
        <p:grpSpPr>
          <a:xfrm rot="5400000">
            <a:off x="23934127" y="8488048"/>
            <a:ext cx="196800" cy="95400"/>
            <a:chOff x="12101859" y="306555"/>
            <a:chExt cx="196800" cy="95400"/>
          </a:xfrm>
        </p:grpSpPr>
        <p:cxnSp>
          <p:nvCxnSpPr>
            <p:cNvPr id="2257" name="Google Shape;2257;p42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58" name="Google Shape;2258;p42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59" name="Google Shape;2259;p42"/>
          <p:cNvGrpSpPr/>
          <p:nvPr/>
        </p:nvGrpSpPr>
        <p:grpSpPr>
          <a:xfrm flipH="1" rot="-5400000">
            <a:off x="254705" y="8488048"/>
            <a:ext cx="196800" cy="95400"/>
            <a:chOff x="12101859" y="306555"/>
            <a:chExt cx="196800" cy="95400"/>
          </a:xfrm>
        </p:grpSpPr>
        <p:cxnSp>
          <p:nvCxnSpPr>
            <p:cNvPr id="2260" name="Google Shape;2260;p42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61" name="Google Shape;2261;p42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262" name="Google Shape;2262;p42"/>
          <p:cNvCxnSpPr/>
          <p:nvPr/>
        </p:nvCxnSpPr>
        <p:spPr>
          <a:xfrm rot="10800000">
            <a:off x="12193588" y="3658201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63" name="Google Shape;2263;p42"/>
          <p:cNvCxnSpPr/>
          <p:nvPr/>
        </p:nvCxnSpPr>
        <p:spPr>
          <a:xfrm>
            <a:off x="298580" y="3658184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264" name="Google Shape;2264;p42"/>
          <p:cNvGrpSpPr/>
          <p:nvPr/>
        </p:nvGrpSpPr>
        <p:grpSpPr>
          <a:xfrm rot="5400000">
            <a:off x="23934127" y="3611123"/>
            <a:ext cx="196800" cy="95400"/>
            <a:chOff x="12101859" y="306555"/>
            <a:chExt cx="196800" cy="95400"/>
          </a:xfrm>
        </p:grpSpPr>
        <p:cxnSp>
          <p:nvCxnSpPr>
            <p:cNvPr id="2265" name="Google Shape;2265;p42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66" name="Google Shape;2266;p42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67" name="Google Shape;2267;p42"/>
          <p:cNvGrpSpPr/>
          <p:nvPr/>
        </p:nvGrpSpPr>
        <p:grpSpPr>
          <a:xfrm flipH="1" rot="-5400000">
            <a:off x="254705" y="3611123"/>
            <a:ext cx="196800" cy="95400"/>
            <a:chOff x="12101859" y="306555"/>
            <a:chExt cx="196800" cy="95400"/>
          </a:xfrm>
        </p:grpSpPr>
        <p:cxnSp>
          <p:nvCxnSpPr>
            <p:cNvPr id="2268" name="Google Shape;2268;p42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69" name="Google Shape;2269;p42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270" name="Google Shape;2270;p42"/>
          <p:cNvSpPr txBox="1"/>
          <p:nvPr>
            <p:ph idx="1" type="subTitle"/>
          </p:nvPr>
        </p:nvSpPr>
        <p:spPr>
          <a:xfrm>
            <a:off x="16359375" y="5030000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71" name="Google Shape;2271;p42"/>
          <p:cNvSpPr txBox="1"/>
          <p:nvPr>
            <p:ph idx="2" type="subTitle"/>
          </p:nvPr>
        </p:nvSpPr>
        <p:spPr>
          <a:xfrm>
            <a:off x="16359375" y="9913900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72" name="Google Shape;2272;p42"/>
          <p:cNvSpPr txBox="1"/>
          <p:nvPr>
            <p:ph idx="3" type="subTitle"/>
          </p:nvPr>
        </p:nvSpPr>
        <p:spPr>
          <a:xfrm>
            <a:off x="4471350" y="5030000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73" name="Google Shape;2273;p42"/>
          <p:cNvSpPr txBox="1"/>
          <p:nvPr>
            <p:ph idx="4" type="subTitle"/>
          </p:nvPr>
        </p:nvSpPr>
        <p:spPr>
          <a:xfrm>
            <a:off x="4471350" y="9913900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74" name="Google Shape;2274;p42"/>
          <p:cNvSpPr txBox="1"/>
          <p:nvPr>
            <p:ph idx="5" type="subTitle"/>
          </p:nvPr>
        </p:nvSpPr>
        <p:spPr>
          <a:xfrm>
            <a:off x="4484075" y="6096000"/>
            <a:ext cx="7491300" cy="231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75" name="Google Shape;2275;p42"/>
          <p:cNvSpPr txBox="1"/>
          <p:nvPr>
            <p:ph idx="6" type="subTitle"/>
          </p:nvPr>
        </p:nvSpPr>
        <p:spPr>
          <a:xfrm>
            <a:off x="16359375" y="6096000"/>
            <a:ext cx="7491300" cy="231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76" name="Google Shape;2276;p42"/>
          <p:cNvSpPr txBox="1"/>
          <p:nvPr>
            <p:ph idx="7" type="subTitle"/>
          </p:nvPr>
        </p:nvSpPr>
        <p:spPr>
          <a:xfrm>
            <a:off x="4484075" y="10983638"/>
            <a:ext cx="7491300" cy="231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77" name="Google Shape;2277;p42"/>
          <p:cNvSpPr txBox="1"/>
          <p:nvPr>
            <p:ph idx="8" type="subTitle"/>
          </p:nvPr>
        </p:nvSpPr>
        <p:spPr>
          <a:xfrm>
            <a:off x="16359375" y="10983638"/>
            <a:ext cx="7491300" cy="231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Title+Four Column Text+Headline">
  <p:cSld name="H2 Title+Four Column Text+Headline">
    <p:spTree>
      <p:nvGrpSpPr>
        <p:cNvPr id="2278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43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280" name="Google Shape;2280;p43"/>
          <p:cNvCxnSpPr/>
          <p:nvPr/>
        </p:nvCxnSpPr>
        <p:spPr>
          <a:xfrm>
            <a:off x="298580" y="8535109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281" name="Google Shape;2281;p43"/>
          <p:cNvGrpSpPr/>
          <p:nvPr/>
        </p:nvGrpSpPr>
        <p:grpSpPr>
          <a:xfrm rot="5400000">
            <a:off x="23934127" y="8488048"/>
            <a:ext cx="196800" cy="95400"/>
            <a:chOff x="12101859" y="306555"/>
            <a:chExt cx="196800" cy="95400"/>
          </a:xfrm>
        </p:grpSpPr>
        <p:cxnSp>
          <p:nvCxnSpPr>
            <p:cNvPr id="2282" name="Google Shape;2282;p43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83" name="Google Shape;2283;p43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84" name="Google Shape;2284;p43"/>
          <p:cNvGrpSpPr/>
          <p:nvPr/>
        </p:nvGrpSpPr>
        <p:grpSpPr>
          <a:xfrm flipH="1" rot="-5400000">
            <a:off x="254705" y="8488048"/>
            <a:ext cx="196800" cy="95400"/>
            <a:chOff x="12101859" y="306555"/>
            <a:chExt cx="196800" cy="95400"/>
          </a:xfrm>
        </p:grpSpPr>
        <p:cxnSp>
          <p:nvCxnSpPr>
            <p:cNvPr id="2285" name="Google Shape;2285;p43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86" name="Google Shape;2286;p43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287" name="Google Shape;2287;p43"/>
          <p:cNvCxnSpPr/>
          <p:nvPr/>
        </p:nvCxnSpPr>
        <p:spPr>
          <a:xfrm rot="10800000">
            <a:off x="12193588" y="3658201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88" name="Google Shape;2288;p43"/>
          <p:cNvCxnSpPr/>
          <p:nvPr/>
        </p:nvCxnSpPr>
        <p:spPr>
          <a:xfrm>
            <a:off x="298580" y="3658184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289" name="Google Shape;2289;p43"/>
          <p:cNvGrpSpPr/>
          <p:nvPr/>
        </p:nvGrpSpPr>
        <p:grpSpPr>
          <a:xfrm rot="5400000">
            <a:off x="23934127" y="3611123"/>
            <a:ext cx="196800" cy="95400"/>
            <a:chOff x="12101859" y="306555"/>
            <a:chExt cx="196800" cy="95400"/>
          </a:xfrm>
        </p:grpSpPr>
        <p:cxnSp>
          <p:nvCxnSpPr>
            <p:cNvPr id="2290" name="Google Shape;2290;p43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91" name="Google Shape;2291;p43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92" name="Google Shape;2292;p43"/>
          <p:cNvGrpSpPr/>
          <p:nvPr/>
        </p:nvGrpSpPr>
        <p:grpSpPr>
          <a:xfrm flipH="1" rot="-5400000">
            <a:off x="254705" y="3611123"/>
            <a:ext cx="196800" cy="95400"/>
            <a:chOff x="12101859" y="306555"/>
            <a:chExt cx="196800" cy="95400"/>
          </a:xfrm>
        </p:grpSpPr>
        <p:cxnSp>
          <p:nvCxnSpPr>
            <p:cNvPr id="2293" name="Google Shape;2293;p43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94" name="Google Shape;2294;p43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295" name="Google Shape;2295;p43"/>
          <p:cNvSpPr txBox="1"/>
          <p:nvPr>
            <p:ph idx="1" type="subTitle"/>
          </p:nvPr>
        </p:nvSpPr>
        <p:spPr>
          <a:xfrm>
            <a:off x="4471350" y="4013200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96" name="Google Shape;2296;p43"/>
          <p:cNvSpPr txBox="1"/>
          <p:nvPr>
            <p:ph idx="2" type="subTitle"/>
          </p:nvPr>
        </p:nvSpPr>
        <p:spPr>
          <a:xfrm>
            <a:off x="4484075" y="5079200"/>
            <a:ext cx="7491300" cy="315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97" name="Google Shape;2297;p43"/>
          <p:cNvSpPr txBox="1"/>
          <p:nvPr>
            <p:ph idx="3" type="subTitle"/>
          </p:nvPr>
        </p:nvSpPr>
        <p:spPr>
          <a:xfrm>
            <a:off x="16353025" y="4013200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98" name="Google Shape;2298;p43"/>
          <p:cNvSpPr txBox="1"/>
          <p:nvPr>
            <p:ph idx="4" type="subTitle"/>
          </p:nvPr>
        </p:nvSpPr>
        <p:spPr>
          <a:xfrm>
            <a:off x="16365750" y="5079200"/>
            <a:ext cx="7491300" cy="315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299" name="Google Shape;2299;p43"/>
          <p:cNvSpPr txBox="1"/>
          <p:nvPr>
            <p:ph idx="5" type="subTitle"/>
          </p:nvPr>
        </p:nvSpPr>
        <p:spPr>
          <a:xfrm>
            <a:off x="4471350" y="8837400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00" name="Google Shape;2300;p43"/>
          <p:cNvSpPr txBox="1"/>
          <p:nvPr>
            <p:ph idx="6" type="subTitle"/>
          </p:nvPr>
        </p:nvSpPr>
        <p:spPr>
          <a:xfrm>
            <a:off x="4484075" y="9903400"/>
            <a:ext cx="7491300" cy="315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01" name="Google Shape;2301;p43"/>
          <p:cNvSpPr txBox="1"/>
          <p:nvPr>
            <p:ph idx="7" type="subTitle"/>
          </p:nvPr>
        </p:nvSpPr>
        <p:spPr>
          <a:xfrm>
            <a:off x="16353025" y="8837400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02" name="Google Shape;2302;p43"/>
          <p:cNvSpPr txBox="1"/>
          <p:nvPr>
            <p:ph idx="8" type="subTitle"/>
          </p:nvPr>
        </p:nvSpPr>
        <p:spPr>
          <a:xfrm>
            <a:off x="16365750" y="9903400"/>
            <a:ext cx="7491300" cy="315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Title+Two Column Text with Image">
  <p:cSld name="H2 Title+Two Column Text with Image">
    <p:spTree>
      <p:nvGrpSpPr>
        <p:cNvPr id="2303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p44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305" name="Google Shape;2305;p44"/>
          <p:cNvCxnSpPr/>
          <p:nvPr/>
        </p:nvCxnSpPr>
        <p:spPr>
          <a:xfrm rot="10800000">
            <a:off x="12193588" y="3658201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6" name="Google Shape;2306;p44"/>
          <p:cNvCxnSpPr/>
          <p:nvPr/>
        </p:nvCxnSpPr>
        <p:spPr>
          <a:xfrm>
            <a:off x="298580" y="3658184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307" name="Google Shape;2307;p44"/>
          <p:cNvGrpSpPr/>
          <p:nvPr/>
        </p:nvGrpSpPr>
        <p:grpSpPr>
          <a:xfrm rot="5400000">
            <a:off x="23934127" y="3611123"/>
            <a:ext cx="196800" cy="95400"/>
            <a:chOff x="12101859" y="306555"/>
            <a:chExt cx="196800" cy="95400"/>
          </a:xfrm>
        </p:grpSpPr>
        <p:cxnSp>
          <p:nvCxnSpPr>
            <p:cNvPr id="2308" name="Google Shape;2308;p44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09" name="Google Shape;2309;p44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310" name="Google Shape;2310;p44"/>
          <p:cNvGrpSpPr/>
          <p:nvPr/>
        </p:nvGrpSpPr>
        <p:grpSpPr>
          <a:xfrm flipH="1" rot="-5400000">
            <a:off x="254705" y="3611123"/>
            <a:ext cx="196800" cy="95400"/>
            <a:chOff x="12101859" y="306555"/>
            <a:chExt cx="196800" cy="95400"/>
          </a:xfrm>
        </p:grpSpPr>
        <p:cxnSp>
          <p:nvCxnSpPr>
            <p:cNvPr id="2311" name="Google Shape;2311;p44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12" name="Google Shape;2312;p44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313" name="Google Shape;2313;p44"/>
          <p:cNvSpPr/>
          <p:nvPr>
            <p:ph idx="2" type="pic"/>
          </p:nvPr>
        </p:nvSpPr>
        <p:spPr>
          <a:xfrm>
            <a:off x="606426" y="4000009"/>
            <a:ext cx="11319000" cy="4526700"/>
          </a:xfrm>
          <a:prstGeom prst="rect">
            <a:avLst/>
          </a:prstGeom>
          <a:noFill/>
          <a:ln>
            <a:noFill/>
          </a:ln>
        </p:spPr>
      </p:sp>
      <p:sp>
        <p:nvSpPr>
          <p:cNvPr id="2314" name="Google Shape;2314;p44"/>
          <p:cNvSpPr/>
          <p:nvPr>
            <p:ph idx="3" type="pic"/>
          </p:nvPr>
        </p:nvSpPr>
        <p:spPr>
          <a:xfrm>
            <a:off x="12494459" y="4000009"/>
            <a:ext cx="11319000" cy="4526700"/>
          </a:xfrm>
          <a:prstGeom prst="rect">
            <a:avLst/>
          </a:prstGeom>
          <a:noFill/>
          <a:ln>
            <a:noFill/>
          </a:ln>
        </p:spPr>
      </p:sp>
      <p:sp>
        <p:nvSpPr>
          <p:cNvPr id="2315" name="Google Shape;2315;p44"/>
          <p:cNvSpPr txBox="1"/>
          <p:nvPr>
            <p:ph idx="1" type="subTitle"/>
          </p:nvPr>
        </p:nvSpPr>
        <p:spPr>
          <a:xfrm>
            <a:off x="4471350" y="10031000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16" name="Google Shape;2316;p44"/>
          <p:cNvSpPr txBox="1"/>
          <p:nvPr>
            <p:ph idx="4" type="subTitle"/>
          </p:nvPr>
        </p:nvSpPr>
        <p:spPr>
          <a:xfrm>
            <a:off x="4484075" y="11097000"/>
            <a:ext cx="7491300" cy="218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17" name="Google Shape;2317;p44"/>
          <p:cNvSpPr txBox="1"/>
          <p:nvPr>
            <p:ph idx="5" type="subTitle"/>
          </p:nvPr>
        </p:nvSpPr>
        <p:spPr>
          <a:xfrm>
            <a:off x="16353025" y="10031000"/>
            <a:ext cx="74913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18" name="Google Shape;2318;p44"/>
          <p:cNvSpPr txBox="1"/>
          <p:nvPr>
            <p:ph idx="6" type="subTitle"/>
          </p:nvPr>
        </p:nvSpPr>
        <p:spPr>
          <a:xfrm>
            <a:off x="16365750" y="11097000"/>
            <a:ext cx="7491300" cy="218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Title+Three Column Text with Image">
  <p:cSld name="H2 Title+Three Column Text with Image">
    <p:spTree>
      <p:nvGrpSpPr>
        <p:cNvPr id="2319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45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321" name="Google Shape;2321;p45"/>
          <p:cNvCxnSpPr/>
          <p:nvPr/>
        </p:nvCxnSpPr>
        <p:spPr>
          <a:xfrm rot="10800000">
            <a:off x="8223568" y="3658201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22" name="Google Shape;2322;p45"/>
          <p:cNvCxnSpPr/>
          <p:nvPr/>
        </p:nvCxnSpPr>
        <p:spPr>
          <a:xfrm>
            <a:off x="298580" y="3658184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323" name="Google Shape;2323;p45"/>
          <p:cNvGrpSpPr/>
          <p:nvPr/>
        </p:nvGrpSpPr>
        <p:grpSpPr>
          <a:xfrm rot="5400000">
            <a:off x="23934127" y="3611123"/>
            <a:ext cx="196800" cy="95400"/>
            <a:chOff x="12101859" y="306555"/>
            <a:chExt cx="196800" cy="95400"/>
          </a:xfrm>
        </p:grpSpPr>
        <p:cxnSp>
          <p:nvCxnSpPr>
            <p:cNvPr id="2324" name="Google Shape;2324;p45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25" name="Google Shape;2325;p45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326" name="Google Shape;2326;p45"/>
          <p:cNvGrpSpPr/>
          <p:nvPr/>
        </p:nvGrpSpPr>
        <p:grpSpPr>
          <a:xfrm flipH="1" rot="-5400000">
            <a:off x="254705" y="3611123"/>
            <a:ext cx="196800" cy="95400"/>
            <a:chOff x="12101859" y="306555"/>
            <a:chExt cx="196800" cy="95400"/>
          </a:xfrm>
        </p:grpSpPr>
        <p:cxnSp>
          <p:nvCxnSpPr>
            <p:cNvPr id="2327" name="Google Shape;2327;p45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28" name="Google Shape;2328;p45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329" name="Google Shape;2329;p45"/>
          <p:cNvSpPr/>
          <p:nvPr>
            <p:ph idx="2" type="pic"/>
          </p:nvPr>
        </p:nvSpPr>
        <p:spPr>
          <a:xfrm>
            <a:off x="606426" y="4000009"/>
            <a:ext cx="7326000" cy="45267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330" name="Google Shape;2330;p45"/>
          <p:cNvCxnSpPr/>
          <p:nvPr/>
        </p:nvCxnSpPr>
        <p:spPr>
          <a:xfrm rot="10800000">
            <a:off x="16153448" y="3658201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31" name="Google Shape;2331;p45"/>
          <p:cNvSpPr/>
          <p:nvPr>
            <p:ph idx="3" type="pic"/>
          </p:nvPr>
        </p:nvSpPr>
        <p:spPr>
          <a:xfrm>
            <a:off x="8533767" y="4000009"/>
            <a:ext cx="7326000" cy="4526700"/>
          </a:xfrm>
          <a:prstGeom prst="rect">
            <a:avLst/>
          </a:prstGeom>
          <a:noFill/>
          <a:ln>
            <a:noFill/>
          </a:ln>
        </p:spPr>
      </p:sp>
      <p:sp>
        <p:nvSpPr>
          <p:cNvPr id="2332" name="Google Shape;2332;p45"/>
          <p:cNvSpPr/>
          <p:nvPr>
            <p:ph idx="4" type="pic"/>
          </p:nvPr>
        </p:nvSpPr>
        <p:spPr>
          <a:xfrm>
            <a:off x="16442058" y="4000009"/>
            <a:ext cx="7326000" cy="4526700"/>
          </a:xfrm>
          <a:prstGeom prst="rect">
            <a:avLst/>
          </a:prstGeom>
          <a:noFill/>
          <a:ln>
            <a:noFill/>
          </a:ln>
        </p:spPr>
      </p:sp>
      <p:sp>
        <p:nvSpPr>
          <p:cNvPr id="2333" name="Google Shape;2333;p45"/>
          <p:cNvSpPr txBox="1"/>
          <p:nvPr>
            <p:ph idx="1" type="subTitle"/>
          </p:nvPr>
        </p:nvSpPr>
        <p:spPr>
          <a:xfrm>
            <a:off x="1522550" y="10031000"/>
            <a:ext cx="63990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34" name="Google Shape;2334;p45"/>
          <p:cNvSpPr txBox="1"/>
          <p:nvPr>
            <p:ph idx="5" type="subTitle"/>
          </p:nvPr>
        </p:nvSpPr>
        <p:spPr>
          <a:xfrm>
            <a:off x="1533420" y="11097000"/>
            <a:ext cx="6399000" cy="218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35" name="Google Shape;2335;p45"/>
          <p:cNvSpPr txBox="1"/>
          <p:nvPr>
            <p:ph idx="6" type="subTitle"/>
          </p:nvPr>
        </p:nvSpPr>
        <p:spPr>
          <a:xfrm>
            <a:off x="9436525" y="10031000"/>
            <a:ext cx="63990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36" name="Google Shape;2336;p45"/>
          <p:cNvSpPr txBox="1"/>
          <p:nvPr>
            <p:ph idx="7" type="subTitle"/>
          </p:nvPr>
        </p:nvSpPr>
        <p:spPr>
          <a:xfrm>
            <a:off x="9447395" y="11097000"/>
            <a:ext cx="6399000" cy="218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37" name="Google Shape;2337;p45"/>
          <p:cNvSpPr txBox="1"/>
          <p:nvPr>
            <p:ph idx="8" type="subTitle"/>
          </p:nvPr>
        </p:nvSpPr>
        <p:spPr>
          <a:xfrm>
            <a:off x="17350500" y="10031000"/>
            <a:ext cx="63990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38" name="Google Shape;2338;p45"/>
          <p:cNvSpPr txBox="1"/>
          <p:nvPr>
            <p:ph idx="9" type="subTitle"/>
          </p:nvPr>
        </p:nvSpPr>
        <p:spPr>
          <a:xfrm>
            <a:off x="17361370" y="11097000"/>
            <a:ext cx="6399000" cy="218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Title+six Column Text">
  <p:cSld name="H2 Title+six Column Text">
    <p:spTree>
      <p:nvGrpSpPr>
        <p:cNvPr id="2339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46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341" name="Google Shape;2341;p46"/>
          <p:cNvCxnSpPr/>
          <p:nvPr/>
        </p:nvCxnSpPr>
        <p:spPr>
          <a:xfrm rot="10800000">
            <a:off x="8223568" y="3658201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42" name="Google Shape;2342;p46"/>
          <p:cNvCxnSpPr/>
          <p:nvPr/>
        </p:nvCxnSpPr>
        <p:spPr>
          <a:xfrm>
            <a:off x="298580" y="3658184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343" name="Google Shape;2343;p46"/>
          <p:cNvGrpSpPr/>
          <p:nvPr/>
        </p:nvGrpSpPr>
        <p:grpSpPr>
          <a:xfrm rot="5400000">
            <a:off x="23934127" y="3611123"/>
            <a:ext cx="196800" cy="95400"/>
            <a:chOff x="12101859" y="306555"/>
            <a:chExt cx="196800" cy="95400"/>
          </a:xfrm>
        </p:grpSpPr>
        <p:cxnSp>
          <p:nvCxnSpPr>
            <p:cNvPr id="2344" name="Google Shape;2344;p46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45" name="Google Shape;2345;p46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346" name="Google Shape;2346;p46"/>
          <p:cNvGrpSpPr/>
          <p:nvPr/>
        </p:nvGrpSpPr>
        <p:grpSpPr>
          <a:xfrm flipH="1" rot="-5400000">
            <a:off x="254705" y="3611123"/>
            <a:ext cx="196800" cy="95400"/>
            <a:chOff x="12101859" y="306555"/>
            <a:chExt cx="196800" cy="95400"/>
          </a:xfrm>
        </p:grpSpPr>
        <p:cxnSp>
          <p:nvCxnSpPr>
            <p:cNvPr id="2347" name="Google Shape;2347;p46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48" name="Google Shape;2348;p46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349" name="Google Shape;2349;p46"/>
          <p:cNvCxnSpPr/>
          <p:nvPr/>
        </p:nvCxnSpPr>
        <p:spPr>
          <a:xfrm rot="10800000">
            <a:off x="16153448" y="3658201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50" name="Google Shape;2350;p46"/>
          <p:cNvCxnSpPr/>
          <p:nvPr/>
        </p:nvCxnSpPr>
        <p:spPr>
          <a:xfrm>
            <a:off x="298580" y="8527374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51" name="Google Shape;2351;p46"/>
          <p:cNvSpPr txBox="1"/>
          <p:nvPr>
            <p:ph idx="1" type="subTitle"/>
          </p:nvPr>
        </p:nvSpPr>
        <p:spPr>
          <a:xfrm>
            <a:off x="1525870" y="3925300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52" name="Google Shape;2352;p46"/>
          <p:cNvSpPr txBox="1"/>
          <p:nvPr>
            <p:ph idx="2" type="subTitle"/>
          </p:nvPr>
        </p:nvSpPr>
        <p:spPr>
          <a:xfrm>
            <a:off x="1525875" y="5002275"/>
            <a:ext cx="6487500" cy="34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53" name="Google Shape;2353;p46"/>
          <p:cNvSpPr txBox="1"/>
          <p:nvPr>
            <p:ph idx="3" type="subTitle"/>
          </p:nvPr>
        </p:nvSpPr>
        <p:spPr>
          <a:xfrm>
            <a:off x="9442195" y="3925300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54" name="Google Shape;2354;p46"/>
          <p:cNvSpPr txBox="1"/>
          <p:nvPr>
            <p:ph idx="4" type="subTitle"/>
          </p:nvPr>
        </p:nvSpPr>
        <p:spPr>
          <a:xfrm>
            <a:off x="9442200" y="5002275"/>
            <a:ext cx="6487500" cy="34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55" name="Google Shape;2355;p46"/>
          <p:cNvSpPr txBox="1"/>
          <p:nvPr>
            <p:ph idx="5" type="subTitle"/>
          </p:nvPr>
        </p:nvSpPr>
        <p:spPr>
          <a:xfrm>
            <a:off x="17358520" y="3925300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56" name="Google Shape;2356;p46"/>
          <p:cNvSpPr txBox="1"/>
          <p:nvPr>
            <p:ph idx="6" type="subTitle"/>
          </p:nvPr>
        </p:nvSpPr>
        <p:spPr>
          <a:xfrm>
            <a:off x="17358525" y="5002275"/>
            <a:ext cx="6487500" cy="34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57" name="Google Shape;2357;p46"/>
          <p:cNvSpPr txBox="1"/>
          <p:nvPr>
            <p:ph idx="7" type="subTitle"/>
          </p:nvPr>
        </p:nvSpPr>
        <p:spPr>
          <a:xfrm>
            <a:off x="1525870" y="8806875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58" name="Google Shape;2358;p46"/>
          <p:cNvSpPr txBox="1"/>
          <p:nvPr>
            <p:ph idx="8" type="subTitle"/>
          </p:nvPr>
        </p:nvSpPr>
        <p:spPr>
          <a:xfrm>
            <a:off x="1525875" y="9883850"/>
            <a:ext cx="6487500" cy="34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59" name="Google Shape;2359;p46"/>
          <p:cNvSpPr txBox="1"/>
          <p:nvPr>
            <p:ph idx="9" type="subTitle"/>
          </p:nvPr>
        </p:nvSpPr>
        <p:spPr>
          <a:xfrm>
            <a:off x="9442195" y="8806875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60" name="Google Shape;2360;p46"/>
          <p:cNvSpPr txBox="1"/>
          <p:nvPr>
            <p:ph idx="13" type="subTitle"/>
          </p:nvPr>
        </p:nvSpPr>
        <p:spPr>
          <a:xfrm>
            <a:off x="9442200" y="9883850"/>
            <a:ext cx="6487500" cy="34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61" name="Google Shape;2361;p46"/>
          <p:cNvSpPr txBox="1"/>
          <p:nvPr>
            <p:ph idx="14" type="subTitle"/>
          </p:nvPr>
        </p:nvSpPr>
        <p:spPr>
          <a:xfrm>
            <a:off x="17358520" y="8806875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62" name="Google Shape;2362;p46"/>
          <p:cNvSpPr txBox="1"/>
          <p:nvPr>
            <p:ph idx="15" type="subTitle"/>
          </p:nvPr>
        </p:nvSpPr>
        <p:spPr>
          <a:xfrm>
            <a:off x="17358525" y="9883850"/>
            <a:ext cx="6487500" cy="341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2 Title+Nine Column Text">
  <p:cSld name="1_H2 Title+Nine Column Text">
    <p:spTree>
      <p:nvGrpSpPr>
        <p:cNvPr id="2363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p47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365" name="Google Shape;2365;p47"/>
          <p:cNvCxnSpPr/>
          <p:nvPr/>
        </p:nvCxnSpPr>
        <p:spPr>
          <a:xfrm rot="10800000">
            <a:off x="8223568" y="3658201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6" name="Google Shape;2366;p47"/>
          <p:cNvCxnSpPr/>
          <p:nvPr/>
        </p:nvCxnSpPr>
        <p:spPr>
          <a:xfrm>
            <a:off x="298580" y="3658184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367" name="Google Shape;2367;p47"/>
          <p:cNvGrpSpPr/>
          <p:nvPr/>
        </p:nvGrpSpPr>
        <p:grpSpPr>
          <a:xfrm rot="5400000">
            <a:off x="23934127" y="3611123"/>
            <a:ext cx="196800" cy="95400"/>
            <a:chOff x="12101859" y="306555"/>
            <a:chExt cx="196800" cy="95400"/>
          </a:xfrm>
        </p:grpSpPr>
        <p:cxnSp>
          <p:nvCxnSpPr>
            <p:cNvPr id="2368" name="Google Shape;2368;p47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69" name="Google Shape;2369;p47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370" name="Google Shape;2370;p47"/>
          <p:cNvGrpSpPr/>
          <p:nvPr/>
        </p:nvGrpSpPr>
        <p:grpSpPr>
          <a:xfrm flipH="1" rot="-5400000">
            <a:off x="254705" y="3611123"/>
            <a:ext cx="196800" cy="95400"/>
            <a:chOff x="12101859" y="306555"/>
            <a:chExt cx="196800" cy="95400"/>
          </a:xfrm>
        </p:grpSpPr>
        <p:cxnSp>
          <p:nvCxnSpPr>
            <p:cNvPr id="2371" name="Google Shape;2371;p47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72" name="Google Shape;2372;p47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373" name="Google Shape;2373;p47"/>
          <p:cNvCxnSpPr/>
          <p:nvPr/>
        </p:nvCxnSpPr>
        <p:spPr>
          <a:xfrm rot="10800000">
            <a:off x="16153448" y="3658201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74" name="Google Shape;2374;p47"/>
          <p:cNvCxnSpPr/>
          <p:nvPr/>
        </p:nvCxnSpPr>
        <p:spPr>
          <a:xfrm>
            <a:off x="298580" y="6906768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75" name="Google Shape;2375;p47"/>
          <p:cNvCxnSpPr/>
          <p:nvPr/>
        </p:nvCxnSpPr>
        <p:spPr>
          <a:xfrm>
            <a:off x="298580" y="10160626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76" name="Google Shape;2376;p47"/>
          <p:cNvSpPr txBox="1"/>
          <p:nvPr>
            <p:ph idx="1" type="subTitle"/>
          </p:nvPr>
        </p:nvSpPr>
        <p:spPr>
          <a:xfrm>
            <a:off x="1525870" y="3925300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77" name="Google Shape;2377;p47"/>
          <p:cNvSpPr txBox="1"/>
          <p:nvPr>
            <p:ph idx="2" type="subTitle"/>
          </p:nvPr>
        </p:nvSpPr>
        <p:spPr>
          <a:xfrm>
            <a:off x="1525875" y="5002275"/>
            <a:ext cx="6487500" cy="18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78" name="Google Shape;2378;p47"/>
          <p:cNvSpPr txBox="1"/>
          <p:nvPr>
            <p:ph idx="3" type="subTitle"/>
          </p:nvPr>
        </p:nvSpPr>
        <p:spPr>
          <a:xfrm>
            <a:off x="9447695" y="3925300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79" name="Google Shape;2379;p47"/>
          <p:cNvSpPr txBox="1"/>
          <p:nvPr>
            <p:ph idx="4" type="subTitle"/>
          </p:nvPr>
        </p:nvSpPr>
        <p:spPr>
          <a:xfrm>
            <a:off x="9447700" y="5002275"/>
            <a:ext cx="6487500" cy="18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80" name="Google Shape;2380;p47"/>
          <p:cNvSpPr txBox="1"/>
          <p:nvPr>
            <p:ph idx="5" type="subTitle"/>
          </p:nvPr>
        </p:nvSpPr>
        <p:spPr>
          <a:xfrm>
            <a:off x="17369520" y="3925300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81" name="Google Shape;2381;p47"/>
          <p:cNvSpPr txBox="1"/>
          <p:nvPr>
            <p:ph idx="6" type="subTitle"/>
          </p:nvPr>
        </p:nvSpPr>
        <p:spPr>
          <a:xfrm>
            <a:off x="17369525" y="5002275"/>
            <a:ext cx="6487500" cy="18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82" name="Google Shape;2382;p47"/>
          <p:cNvSpPr txBox="1"/>
          <p:nvPr>
            <p:ph idx="7" type="subTitle"/>
          </p:nvPr>
        </p:nvSpPr>
        <p:spPr>
          <a:xfrm>
            <a:off x="1525870" y="7087263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83" name="Google Shape;2383;p47"/>
          <p:cNvSpPr txBox="1"/>
          <p:nvPr>
            <p:ph idx="8" type="subTitle"/>
          </p:nvPr>
        </p:nvSpPr>
        <p:spPr>
          <a:xfrm>
            <a:off x="1525875" y="8164238"/>
            <a:ext cx="6487500" cy="18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84" name="Google Shape;2384;p47"/>
          <p:cNvSpPr txBox="1"/>
          <p:nvPr>
            <p:ph idx="9" type="subTitle"/>
          </p:nvPr>
        </p:nvSpPr>
        <p:spPr>
          <a:xfrm>
            <a:off x="9447695" y="7087263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85" name="Google Shape;2385;p47"/>
          <p:cNvSpPr txBox="1"/>
          <p:nvPr>
            <p:ph idx="13" type="subTitle"/>
          </p:nvPr>
        </p:nvSpPr>
        <p:spPr>
          <a:xfrm>
            <a:off x="9447700" y="8164238"/>
            <a:ext cx="6487500" cy="18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86" name="Google Shape;2386;p47"/>
          <p:cNvSpPr txBox="1"/>
          <p:nvPr>
            <p:ph idx="14" type="subTitle"/>
          </p:nvPr>
        </p:nvSpPr>
        <p:spPr>
          <a:xfrm>
            <a:off x="17369520" y="7087263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87" name="Google Shape;2387;p47"/>
          <p:cNvSpPr txBox="1"/>
          <p:nvPr>
            <p:ph idx="15" type="subTitle"/>
          </p:nvPr>
        </p:nvSpPr>
        <p:spPr>
          <a:xfrm>
            <a:off x="17369525" y="8164238"/>
            <a:ext cx="6487500" cy="18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88" name="Google Shape;2388;p47"/>
          <p:cNvSpPr txBox="1"/>
          <p:nvPr>
            <p:ph idx="16" type="subTitle"/>
          </p:nvPr>
        </p:nvSpPr>
        <p:spPr>
          <a:xfrm>
            <a:off x="1525870" y="10412963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89" name="Google Shape;2389;p47"/>
          <p:cNvSpPr txBox="1"/>
          <p:nvPr>
            <p:ph idx="17" type="subTitle"/>
          </p:nvPr>
        </p:nvSpPr>
        <p:spPr>
          <a:xfrm>
            <a:off x="1525875" y="11489938"/>
            <a:ext cx="6487500" cy="18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90" name="Google Shape;2390;p47"/>
          <p:cNvSpPr txBox="1"/>
          <p:nvPr>
            <p:ph idx="18" type="subTitle"/>
          </p:nvPr>
        </p:nvSpPr>
        <p:spPr>
          <a:xfrm>
            <a:off x="9447695" y="10412963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91" name="Google Shape;2391;p47"/>
          <p:cNvSpPr txBox="1"/>
          <p:nvPr>
            <p:ph idx="19" type="subTitle"/>
          </p:nvPr>
        </p:nvSpPr>
        <p:spPr>
          <a:xfrm>
            <a:off x="9447700" y="11489938"/>
            <a:ext cx="6487500" cy="18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92" name="Google Shape;2392;p47"/>
          <p:cNvSpPr txBox="1"/>
          <p:nvPr>
            <p:ph idx="20" type="subTitle"/>
          </p:nvPr>
        </p:nvSpPr>
        <p:spPr>
          <a:xfrm>
            <a:off x="17369520" y="10412963"/>
            <a:ext cx="64875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393" name="Google Shape;2393;p47"/>
          <p:cNvSpPr txBox="1"/>
          <p:nvPr>
            <p:ph idx="21" type="subTitle"/>
          </p:nvPr>
        </p:nvSpPr>
        <p:spPr>
          <a:xfrm>
            <a:off x="17369525" y="11489938"/>
            <a:ext cx="6487500" cy="18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s-1">
  <p:cSld name="Big Numbers-1">
    <p:spTree>
      <p:nvGrpSpPr>
        <p:cNvPr id="2394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48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396" name="Google Shape;2396;p48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397" name="Google Shape;2397;p48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2398" name="Google Shape;2398;p48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99" name="Google Shape;2399;p48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400" name="Google Shape;2400;p48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2401" name="Google Shape;2401;p48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02" name="Google Shape;2402;p48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403" name="Google Shape;2403;p48"/>
          <p:cNvCxnSpPr/>
          <p:nvPr/>
        </p:nvCxnSpPr>
        <p:spPr>
          <a:xfrm rot="10800000">
            <a:off x="18137481" y="304801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04" name="Google Shape;2404;p48"/>
          <p:cNvCxnSpPr/>
          <p:nvPr/>
        </p:nvCxnSpPr>
        <p:spPr>
          <a:xfrm>
            <a:off x="12193583" y="6858000"/>
            <a:ext cx="118872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05" name="Google Shape;2405;p48"/>
          <p:cNvSpPr txBox="1"/>
          <p:nvPr>
            <p:ph idx="1" type="subTitle"/>
          </p:nvPr>
        </p:nvSpPr>
        <p:spPr>
          <a:xfrm>
            <a:off x="4479725" y="10745400"/>
            <a:ext cx="6474000" cy="2348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06" name="Google Shape;2406;p48"/>
          <p:cNvSpPr txBox="1"/>
          <p:nvPr>
            <p:ph idx="2" type="subTitle"/>
          </p:nvPr>
        </p:nvSpPr>
        <p:spPr>
          <a:xfrm>
            <a:off x="12497625" y="5830125"/>
            <a:ext cx="5406900" cy="70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07" name="Google Shape;2407;p48"/>
          <p:cNvSpPr txBox="1"/>
          <p:nvPr>
            <p:ph idx="3" type="subTitle"/>
          </p:nvPr>
        </p:nvSpPr>
        <p:spPr>
          <a:xfrm>
            <a:off x="18443925" y="5830125"/>
            <a:ext cx="5406900" cy="70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08" name="Google Shape;2408;p48"/>
          <p:cNvSpPr txBox="1"/>
          <p:nvPr>
            <p:ph idx="4" type="subTitle"/>
          </p:nvPr>
        </p:nvSpPr>
        <p:spPr>
          <a:xfrm>
            <a:off x="12497625" y="12390163"/>
            <a:ext cx="5406900" cy="70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09" name="Google Shape;2409;p48"/>
          <p:cNvSpPr txBox="1"/>
          <p:nvPr>
            <p:ph idx="5" type="subTitle"/>
          </p:nvPr>
        </p:nvSpPr>
        <p:spPr>
          <a:xfrm>
            <a:off x="18443925" y="12390163"/>
            <a:ext cx="5406900" cy="70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10" name="Google Shape;2410;p48"/>
          <p:cNvSpPr txBox="1"/>
          <p:nvPr>
            <p:ph hasCustomPrompt="1" idx="6" type="title"/>
          </p:nvPr>
        </p:nvSpPr>
        <p:spPr>
          <a:xfrm>
            <a:off x="12499975" y="1735675"/>
            <a:ext cx="5423700" cy="155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11" name="Google Shape;2411;p48"/>
          <p:cNvSpPr txBox="1"/>
          <p:nvPr>
            <p:ph hasCustomPrompt="1" idx="7" type="title"/>
          </p:nvPr>
        </p:nvSpPr>
        <p:spPr>
          <a:xfrm>
            <a:off x="18498350" y="1735675"/>
            <a:ext cx="5423700" cy="15540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12" name="Google Shape;2412;p48"/>
          <p:cNvSpPr txBox="1"/>
          <p:nvPr>
            <p:ph hasCustomPrompt="1" idx="8" type="title"/>
          </p:nvPr>
        </p:nvSpPr>
        <p:spPr>
          <a:xfrm>
            <a:off x="12499975" y="8467977"/>
            <a:ext cx="5423700" cy="155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13" name="Google Shape;2413;p48"/>
          <p:cNvSpPr txBox="1"/>
          <p:nvPr>
            <p:ph hasCustomPrompt="1" idx="9" type="title"/>
          </p:nvPr>
        </p:nvSpPr>
        <p:spPr>
          <a:xfrm>
            <a:off x="18498350" y="8467977"/>
            <a:ext cx="5423700" cy="155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s-2">
  <p:cSld name="Big Numbers-2"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49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16" name="Google Shape;2416;p49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417" name="Google Shape;2417;p49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2418" name="Google Shape;2418;p49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19" name="Google Shape;2419;p49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420" name="Google Shape;2420;p49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2421" name="Google Shape;2421;p49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22" name="Google Shape;2422;p49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423" name="Google Shape;2423;p49"/>
          <p:cNvCxnSpPr/>
          <p:nvPr/>
        </p:nvCxnSpPr>
        <p:spPr>
          <a:xfrm rot="10800000">
            <a:off x="18137481" y="304801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24" name="Google Shape;2424;p49"/>
          <p:cNvCxnSpPr/>
          <p:nvPr/>
        </p:nvCxnSpPr>
        <p:spPr>
          <a:xfrm>
            <a:off x="12193583" y="6858000"/>
            <a:ext cx="118872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25" name="Google Shape;2425;p49"/>
          <p:cNvSpPr txBox="1"/>
          <p:nvPr>
            <p:ph idx="1" type="subTitle"/>
          </p:nvPr>
        </p:nvSpPr>
        <p:spPr>
          <a:xfrm>
            <a:off x="4479725" y="10745400"/>
            <a:ext cx="6474000" cy="2348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26" name="Google Shape;2426;p49"/>
          <p:cNvSpPr txBox="1"/>
          <p:nvPr>
            <p:ph idx="2" type="subTitle"/>
          </p:nvPr>
        </p:nvSpPr>
        <p:spPr>
          <a:xfrm>
            <a:off x="12497625" y="5830125"/>
            <a:ext cx="5406900" cy="70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27" name="Google Shape;2427;p49"/>
          <p:cNvSpPr txBox="1"/>
          <p:nvPr>
            <p:ph idx="3" type="subTitle"/>
          </p:nvPr>
        </p:nvSpPr>
        <p:spPr>
          <a:xfrm>
            <a:off x="18443925" y="5830125"/>
            <a:ext cx="5406900" cy="70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28" name="Google Shape;2428;p49"/>
          <p:cNvSpPr txBox="1"/>
          <p:nvPr>
            <p:ph idx="4" type="subTitle"/>
          </p:nvPr>
        </p:nvSpPr>
        <p:spPr>
          <a:xfrm>
            <a:off x="12497625" y="12390163"/>
            <a:ext cx="5406900" cy="70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29" name="Google Shape;2429;p49"/>
          <p:cNvSpPr txBox="1"/>
          <p:nvPr>
            <p:ph idx="5" type="subTitle"/>
          </p:nvPr>
        </p:nvSpPr>
        <p:spPr>
          <a:xfrm>
            <a:off x="18443925" y="12390163"/>
            <a:ext cx="5406900" cy="703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30" name="Google Shape;2430;p49"/>
          <p:cNvSpPr txBox="1"/>
          <p:nvPr>
            <p:ph hasCustomPrompt="1" idx="6" type="title"/>
          </p:nvPr>
        </p:nvSpPr>
        <p:spPr>
          <a:xfrm>
            <a:off x="12499975" y="1735675"/>
            <a:ext cx="5423700" cy="155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8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31" name="Google Shape;2431;p49"/>
          <p:cNvSpPr txBox="1"/>
          <p:nvPr>
            <p:ph hasCustomPrompt="1" idx="7" type="title"/>
          </p:nvPr>
        </p:nvSpPr>
        <p:spPr>
          <a:xfrm>
            <a:off x="18498350" y="1735675"/>
            <a:ext cx="5423700" cy="155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32" name="Google Shape;2432;p49"/>
          <p:cNvSpPr txBox="1"/>
          <p:nvPr>
            <p:ph hasCustomPrompt="1" idx="8" type="title"/>
          </p:nvPr>
        </p:nvSpPr>
        <p:spPr>
          <a:xfrm>
            <a:off x="12499975" y="8467977"/>
            <a:ext cx="5423700" cy="155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33" name="Google Shape;2433;p49"/>
          <p:cNvSpPr txBox="1"/>
          <p:nvPr>
            <p:ph hasCustomPrompt="1" idx="9" type="title"/>
          </p:nvPr>
        </p:nvSpPr>
        <p:spPr>
          <a:xfrm>
            <a:off x="18498350" y="8467977"/>
            <a:ext cx="5423700" cy="155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8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2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Slide">
  <p:cSld name="Chart Slide">
    <p:spTree>
      <p:nvGrpSpPr>
        <p:cNvPr id="2434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50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36" name="Google Shape;2436;p50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19050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437" name="Google Shape;2437;p50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2438" name="Google Shape;2438;p50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39" name="Google Shape;2439;p50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440" name="Google Shape;2440;p50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2441" name="Google Shape;2441;p50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42" name="Google Shape;2442;p50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443" name="Google Shape;2443;p50"/>
          <p:cNvSpPr txBox="1"/>
          <p:nvPr>
            <p:ph hasCustomPrompt="1" idx="2" type="title"/>
          </p:nvPr>
        </p:nvSpPr>
        <p:spPr>
          <a:xfrm>
            <a:off x="920100" y="11384225"/>
            <a:ext cx="1798800" cy="69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44" name="Google Shape;2444;p50"/>
          <p:cNvSpPr txBox="1"/>
          <p:nvPr>
            <p:ph hasCustomPrompt="1" idx="3" type="title"/>
          </p:nvPr>
        </p:nvSpPr>
        <p:spPr>
          <a:xfrm>
            <a:off x="3065900" y="11384225"/>
            <a:ext cx="2207100" cy="69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45" name="Google Shape;2445;p50"/>
          <p:cNvSpPr txBox="1"/>
          <p:nvPr>
            <p:ph hasCustomPrompt="1" idx="4" type="title"/>
          </p:nvPr>
        </p:nvSpPr>
        <p:spPr>
          <a:xfrm>
            <a:off x="5687175" y="11384225"/>
            <a:ext cx="2207100" cy="69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46" name="Google Shape;2446;p50"/>
          <p:cNvSpPr txBox="1"/>
          <p:nvPr>
            <p:ph hasCustomPrompt="1" idx="5" type="title"/>
          </p:nvPr>
        </p:nvSpPr>
        <p:spPr>
          <a:xfrm>
            <a:off x="8308450" y="11384225"/>
            <a:ext cx="2207100" cy="69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47" name="Google Shape;2447;p50"/>
          <p:cNvSpPr txBox="1"/>
          <p:nvPr>
            <p:ph hasCustomPrompt="1" idx="6" type="title"/>
          </p:nvPr>
        </p:nvSpPr>
        <p:spPr>
          <a:xfrm>
            <a:off x="920125" y="12413300"/>
            <a:ext cx="2207100" cy="69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48" name="Google Shape;2448;p50"/>
          <p:cNvSpPr txBox="1"/>
          <p:nvPr>
            <p:ph idx="1" type="subTitle"/>
          </p:nvPr>
        </p:nvSpPr>
        <p:spPr>
          <a:xfrm>
            <a:off x="13754450" y="12415800"/>
            <a:ext cx="8639400" cy="69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id S">
  <p:cSld name="CUSTOM_3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6"/>
          <p:cNvGrpSpPr/>
          <p:nvPr/>
        </p:nvGrpSpPr>
        <p:grpSpPr>
          <a:xfrm>
            <a:off x="302350" y="305272"/>
            <a:ext cx="23780369" cy="13106879"/>
            <a:chOff x="117500" y="95068"/>
            <a:chExt cx="12068803" cy="6605291"/>
          </a:xfrm>
        </p:grpSpPr>
        <p:sp>
          <p:nvSpPr>
            <p:cNvPr id="295" name="Google Shape;295;p6"/>
            <p:cNvSpPr/>
            <p:nvPr/>
          </p:nvSpPr>
          <p:spPr>
            <a:xfrm>
              <a:off x="117500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117500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28" y="603501"/>
                  </a:moveTo>
                  <a:lnTo>
                    <a:pt x="0" y="188814"/>
                  </a:lnTo>
                  <a:moveTo>
                    <a:pt x="603437" y="603501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117500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117500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117500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71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117500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750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117500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871"/>
                  </a:lnTo>
                  <a:moveTo>
                    <a:pt x="603437" y="64"/>
                  </a:moveTo>
                  <a:lnTo>
                    <a:pt x="0" y="59940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117500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7" y="599405"/>
                  </a:moveTo>
                  <a:lnTo>
                    <a:pt x="0" y="0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28" y="599405"/>
                  </a:moveTo>
                  <a:lnTo>
                    <a:pt x="0" y="187534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117500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871"/>
                  </a:lnTo>
                  <a:moveTo>
                    <a:pt x="603437" y="64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117500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28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117500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71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720937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720937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92" y="603501"/>
                  </a:moveTo>
                  <a:lnTo>
                    <a:pt x="64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720937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720937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64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720937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720937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64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720937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64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720937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64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720937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64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720937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64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720937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1324374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324374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28" y="603501"/>
                  </a:moveTo>
                  <a:lnTo>
                    <a:pt x="0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1324374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1324374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1324374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1324374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1324374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1324374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28" y="599405"/>
                  </a:moveTo>
                  <a:lnTo>
                    <a:pt x="0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1324374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1324374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28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1324374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1927811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1927811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28" y="603501"/>
                  </a:moveTo>
                  <a:lnTo>
                    <a:pt x="0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1927811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1927811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1927811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1927811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1927811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27811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28" y="599405"/>
                  </a:moveTo>
                  <a:lnTo>
                    <a:pt x="0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927811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1927811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28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1927811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2531248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2531248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92" y="603501"/>
                  </a:moveTo>
                  <a:lnTo>
                    <a:pt x="64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2531248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2531248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64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2531248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2531248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64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2531248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64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2531248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64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2531248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64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2531248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64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2531248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134685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134685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92" y="603501"/>
                  </a:moveTo>
                  <a:lnTo>
                    <a:pt x="64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134685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134685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64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134685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134685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64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134685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64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134685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64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134685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64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34685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64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3134685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738121" y="95068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738121" y="694408"/>
              <a:ext cx="603437" cy="603500"/>
            </a:xfrm>
            <a:custGeom>
              <a:rect b="b" l="l" r="r" t="t"/>
              <a:pathLst>
                <a:path extrusionOk="0" h="603500" w="603437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28" y="603501"/>
                  </a:moveTo>
                  <a:lnTo>
                    <a:pt x="0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738121" y="1297909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738121" y="1897250"/>
              <a:ext cx="603437" cy="603436"/>
            </a:xfrm>
            <a:custGeom>
              <a:rect b="b" l="l" r="r" t="t"/>
              <a:pathLst>
                <a:path extrusionOk="0" h="603436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738121" y="2500687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738121" y="3100092"/>
              <a:ext cx="603437" cy="603437"/>
            </a:xfrm>
            <a:custGeom>
              <a:rect b="b" l="l" r="r" t="t"/>
              <a:pathLst>
                <a:path extrusionOk="0" h="603437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738121" y="3703465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738121" y="4302869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28" y="599405"/>
                  </a:moveTo>
                  <a:lnTo>
                    <a:pt x="0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738121" y="4902210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738121" y="5501615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28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738121" y="6100955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341559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341559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28" y="603501"/>
                  </a:moveTo>
                  <a:lnTo>
                    <a:pt x="0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341559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341559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4341559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4341559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341559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341559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28" y="599405"/>
                  </a:moveTo>
                  <a:lnTo>
                    <a:pt x="0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4341559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41559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28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4341559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4944995" y="95068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4944995" y="694408"/>
              <a:ext cx="603437" cy="603500"/>
            </a:xfrm>
            <a:custGeom>
              <a:rect b="b" l="l" r="r" t="t"/>
              <a:pathLst>
                <a:path extrusionOk="0" h="603500" w="603437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92" y="603501"/>
                  </a:moveTo>
                  <a:lnTo>
                    <a:pt x="64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44995" y="1297909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944995" y="1897250"/>
              <a:ext cx="603437" cy="603436"/>
            </a:xfrm>
            <a:custGeom>
              <a:rect b="b" l="l" r="r" t="t"/>
              <a:pathLst>
                <a:path extrusionOk="0" h="603436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64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4944995" y="2500687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4944995" y="3100092"/>
              <a:ext cx="603437" cy="603437"/>
            </a:xfrm>
            <a:custGeom>
              <a:rect b="b" l="l" r="r" t="t"/>
              <a:pathLst>
                <a:path extrusionOk="0" h="603437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64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4944995" y="3703465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64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4944995" y="4302869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64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4944995" y="4902210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64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4944995" y="5501615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64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4944995" y="6100955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5548433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5548433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92" y="603501"/>
                  </a:moveTo>
                  <a:lnTo>
                    <a:pt x="64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5548433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548433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64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5548433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5548433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64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5548433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64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5548433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64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5548433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64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5548433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64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5548433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64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6151869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6151869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28" y="603501"/>
                  </a:moveTo>
                  <a:lnTo>
                    <a:pt x="0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6151869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6151869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6151869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6151869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6151869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6151869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0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6151869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6151869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6151869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6755306" y="95068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6755306" y="694408"/>
              <a:ext cx="603437" cy="603500"/>
            </a:xfrm>
            <a:custGeom>
              <a:rect b="b" l="l" r="r" t="t"/>
              <a:pathLst>
                <a:path extrusionOk="0" h="603500" w="603437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93" y="603501"/>
                  </a:moveTo>
                  <a:lnTo>
                    <a:pt x="0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6755306" y="1297909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6755306" y="1897250"/>
              <a:ext cx="603437" cy="603436"/>
            </a:xfrm>
            <a:custGeom>
              <a:rect b="b" l="l" r="r" t="t"/>
              <a:pathLst>
                <a:path extrusionOk="0" h="603436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3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6755306" y="2500687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6755306" y="3100092"/>
              <a:ext cx="603437" cy="603437"/>
            </a:xfrm>
            <a:custGeom>
              <a:rect b="b" l="l" r="r" t="t"/>
              <a:pathLst>
                <a:path extrusionOk="0" h="603437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3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6755306" y="3703465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3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6755306" y="4302869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3" y="599405"/>
                  </a:moveTo>
                  <a:lnTo>
                    <a:pt x="0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6755306" y="4902210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3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6755306" y="5501615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3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6755306" y="6100955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7358743" y="95068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7358743" y="694408"/>
              <a:ext cx="603437" cy="603500"/>
            </a:xfrm>
            <a:custGeom>
              <a:rect b="b" l="l" r="r" t="t"/>
              <a:pathLst>
                <a:path extrusionOk="0" h="603500" w="603437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92" y="603501"/>
                  </a:moveTo>
                  <a:lnTo>
                    <a:pt x="0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7358743" y="1297909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7358743" y="1897250"/>
              <a:ext cx="603437" cy="603436"/>
            </a:xfrm>
            <a:custGeom>
              <a:rect b="b" l="l" r="r" t="t"/>
              <a:pathLst>
                <a:path extrusionOk="0" h="603436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7358743" y="2500687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7358743" y="3100092"/>
              <a:ext cx="603437" cy="603437"/>
            </a:xfrm>
            <a:custGeom>
              <a:rect b="b" l="l" r="r" t="t"/>
              <a:pathLst>
                <a:path extrusionOk="0" h="603437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7358743" y="3703465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7358743" y="4302869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0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7358743" y="4902210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7358743" y="5501615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7358743" y="6100955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7962180" y="95068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8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7962180" y="694408"/>
              <a:ext cx="603437" cy="603500"/>
            </a:xfrm>
            <a:custGeom>
              <a:rect b="b" l="l" r="r" t="t"/>
              <a:pathLst>
                <a:path extrusionOk="0" h="603500" w="603437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8" y="603501"/>
                  </a:moveTo>
                  <a:lnTo>
                    <a:pt x="603437" y="188878"/>
                  </a:lnTo>
                  <a:moveTo>
                    <a:pt x="270228" y="603501"/>
                  </a:moveTo>
                  <a:lnTo>
                    <a:pt x="0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7962180" y="1297909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8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7962180" y="1897250"/>
              <a:ext cx="603437" cy="603436"/>
            </a:xfrm>
            <a:custGeom>
              <a:rect b="b" l="l" r="r" t="t"/>
              <a:pathLst>
                <a:path extrusionOk="0" h="603436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8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7962180" y="2500687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8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7962180" y="3100092"/>
              <a:ext cx="603437" cy="603437"/>
            </a:xfrm>
            <a:custGeom>
              <a:rect b="b" l="l" r="r" t="t"/>
              <a:pathLst>
                <a:path extrusionOk="0" h="603437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8" y="603437"/>
                  </a:moveTo>
                  <a:lnTo>
                    <a:pt x="603437" y="188814"/>
                  </a:lnTo>
                  <a:moveTo>
                    <a:pt x="270228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7962180" y="3703465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8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7962180" y="4302869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28" y="599405"/>
                  </a:moveTo>
                  <a:lnTo>
                    <a:pt x="0" y="187598"/>
                  </a:lnTo>
                  <a:moveTo>
                    <a:pt x="333208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7962180" y="4902210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8" y="64"/>
                  </a:moveTo>
                  <a:lnTo>
                    <a:pt x="603437" y="411935"/>
                  </a:lnTo>
                  <a:moveTo>
                    <a:pt x="270228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7962180" y="5501615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28" y="599340"/>
                  </a:moveTo>
                  <a:lnTo>
                    <a:pt x="0" y="187534"/>
                  </a:lnTo>
                  <a:moveTo>
                    <a:pt x="333208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7962180" y="6100955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8" y="0"/>
                  </a:moveTo>
                  <a:lnTo>
                    <a:pt x="603437" y="411807"/>
                  </a:lnTo>
                  <a:moveTo>
                    <a:pt x="270228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8565618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6" y="599341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6" y="599341"/>
                  </a:moveTo>
                  <a:lnTo>
                    <a:pt x="0" y="599341"/>
                  </a:lnTo>
                  <a:moveTo>
                    <a:pt x="603436" y="599341"/>
                  </a:moveTo>
                  <a:lnTo>
                    <a:pt x="603436" y="0"/>
                  </a:lnTo>
                  <a:moveTo>
                    <a:pt x="333208" y="0"/>
                  </a:moveTo>
                  <a:lnTo>
                    <a:pt x="603436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6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8565618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6" y="64"/>
                  </a:lnTo>
                  <a:moveTo>
                    <a:pt x="0" y="603501"/>
                  </a:moveTo>
                  <a:lnTo>
                    <a:pt x="603436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6" y="0"/>
                  </a:moveTo>
                  <a:lnTo>
                    <a:pt x="0" y="0"/>
                  </a:lnTo>
                  <a:moveTo>
                    <a:pt x="603436" y="0"/>
                  </a:moveTo>
                  <a:lnTo>
                    <a:pt x="603436" y="603437"/>
                  </a:lnTo>
                  <a:moveTo>
                    <a:pt x="333208" y="603501"/>
                  </a:moveTo>
                  <a:lnTo>
                    <a:pt x="603436" y="188878"/>
                  </a:lnTo>
                  <a:moveTo>
                    <a:pt x="270292" y="603501"/>
                  </a:moveTo>
                  <a:lnTo>
                    <a:pt x="0" y="188878"/>
                  </a:lnTo>
                  <a:moveTo>
                    <a:pt x="603436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8565618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6" y="599341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6" y="599341"/>
                  </a:moveTo>
                  <a:lnTo>
                    <a:pt x="0" y="599341"/>
                  </a:lnTo>
                  <a:moveTo>
                    <a:pt x="603436" y="599341"/>
                  </a:moveTo>
                  <a:lnTo>
                    <a:pt x="603436" y="0"/>
                  </a:lnTo>
                  <a:moveTo>
                    <a:pt x="333208" y="0"/>
                  </a:moveTo>
                  <a:lnTo>
                    <a:pt x="603436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6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8565618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6" y="0"/>
                  </a:lnTo>
                  <a:moveTo>
                    <a:pt x="0" y="603437"/>
                  </a:moveTo>
                  <a:lnTo>
                    <a:pt x="603436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6" y="0"/>
                  </a:moveTo>
                  <a:lnTo>
                    <a:pt x="0" y="0"/>
                  </a:lnTo>
                  <a:moveTo>
                    <a:pt x="603436" y="0"/>
                  </a:moveTo>
                  <a:lnTo>
                    <a:pt x="603436" y="603437"/>
                  </a:lnTo>
                  <a:moveTo>
                    <a:pt x="333208" y="603437"/>
                  </a:moveTo>
                  <a:lnTo>
                    <a:pt x="603436" y="188814"/>
                  </a:lnTo>
                  <a:moveTo>
                    <a:pt x="270292" y="603437"/>
                  </a:moveTo>
                  <a:lnTo>
                    <a:pt x="0" y="188814"/>
                  </a:lnTo>
                  <a:moveTo>
                    <a:pt x="603436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8565618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6" y="599341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6" y="599405"/>
                  </a:moveTo>
                  <a:lnTo>
                    <a:pt x="0" y="599405"/>
                  </a:lnTo>
                  <a:moveTo>
                    <a:pt x="603436" y="599405"/>
                  </a:moveTo>
                  <a:lnTo>
                    <a:pt x="603436" y="64"/>
                  </a:lnTo>
                  <a:moveTo>
                    <a:pt x="333208" y="0"/>
                  </a:moveTo>
                  <a:lnTo>
                    <a:pt x="603436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6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8565618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6" y="0"/>
                  </a:lnTo>
                  <a:moveTo>
                    <a:pt x="0" y="603437"/>
                  </a:moveTo>
                  <a:lnTo>
                    <a:pt x="603436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6" y="0"/>
                  </a:moveTo>
                  <a:lnTo>
                    <a:pt x="0" y="0"/>
                  </a:lnTo>
                  <a:moveTo>
                    <a:pt x="603436" y="0"/>
                  </a:moveTo>
                  <a:lnTo>
                    <a:pt x="603436" y="603437"/>
                  </a:lnTo>
                  <a:moveTo>
                    <a:pt x="333208" y="603437"/>
                  </a:moveTo>
                  <a:lnTo>
                    <a:pt x="603436" y="188814"/>
                  </a:lnTo>
                  <a:moveTo>
                    <a:pt x="270292" y="603437"/>
                  </a:moveTo>
                  <a:lnTo>
                    <a:pt x="0" y="188814"/>
                  </a:lnTo>
                  <a:moveTo>
                    <a:pt x="603436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8565618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6" y="599469"/>
                  </a:lnTo>
                  <a:moveTo>
                    <a:pt x="0" y="64"/>
                  </a:moveTo>
                  <a:lnTo>
                    <a:pt x="603436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6" y="599404"/>
                  </a:moveTo>
                  <a:lnTo>
                    <a:pt x="0" y="599404"/>
                  </a:lnTo>
                  <a:moveTo>
                    <a:pt x="603436" y="599404"/>
                  </a:moveTo>
                  <a:lnTo>
                    <a:pt x="603436" y="0"/>
                  </a:lnTo>
                  <a:moveTo>
                    <a:pt x="333208" y="64"/>
                  </a:moveTo>
                  <a:lnTo>
                    <a:pt x="603436" y="411935"/>
                  </a:lnTo>
                  <a:moveTo>
                    <a:pt x="270292" y="64"/>
                  </a:moveTo>
                  <a:lnTo>
                    <a:pt x="0" y="411935"/>
                  </a:lnTo>
                  <a:moveTo>
                    <a:pt x="603436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8565618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6" y="599405"/>
                  </a:moveTo>
                  <a:lnTo>
                    <a:pt x="0" y="64"/>
                  </a:lnTo>
                  <a:moveTo>
                    <a:pt x="603436" y="599405"/>
                  </a:moveTo>
                  <a:lnTo>
                    <a:pt x="0" y="599405"/>
                  </a:lnTo>
                  <a:moveTo>
                    <a:pt x="603436" y="599405"/>
                  </a:moveTo>
                  <a:lnTo>
                    <a:pt x="603436" y="64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0" y="187598"/>
                  </a:lnTo>
                  <a:moveTo>
                    <a:pt x="333208" y="599405"/>
                  </a:moveTo>
                  <a:lnTo>
                    <a:pt x="603436" y="187598"/>
                  </a:lnTo>
                  <a:moveTo>
                    <a:pt x="0" y="599405"/>
                  </a:moveTo>
                  <a:lnTo>
                    <a:pt x="603436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8565618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6" y="599469"/>
                  </a:lnTo>
                  <a:moveTo>
                    <a:pt x="0" y="64"/>
                  </a:moveTo>
                  <a:lnTo>
                    <a:pt x="603436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6" y="599405"/>
                  </a:moveTo>
                  <a:lnTo>
                    <a:pt x="0" y="599405"/>
                  </a:lnTo>
                  <a:moveTo>
                    <a:pt x="603436" y="599405"/>
                  </a:moveTo>
                  <a:lnTo>
                    <a:pt x="603436" y="0"/>
                  </a:lnTo>
                  <a:moveTo>
                    <a:pt x="333208" y="64"/>
                  </a:moveTo>
                  <a:lnTo>
                    <a:pt x="603436" y="411935"/>
                  </a:lnTo>
                  <a:moveTo>
                    <a:pt x="270292" y="64"/>
                  </a:moveTo>
                  <a:lnTo>
                    <a:pt x="0" y="411935"/>
                  </a:lnTo>
                  <a:moveTo>
                    <a:pt x="603436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8565618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6" y="599340"/>
                  </a:moveTo>
                  <a:lnTo>
                    <a:pt x="0" y="0"/>
                  </a:lnTo>
                  <a:moveTo>
                    <a:pt x="603436" y="599340"/>
                  </a:moveTo>
                  <a:lnTo>
                    <a:pt x="0" y="599340"/>
                  </a:lnTo>
                  <a:moveTo>
                    <a:pt x="603436" y="59934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0" y="187534"/>
                  </a:lnTo>
                  <a:moveTo>
                    <a:pt x="333208" y="599340"/>
                  </a:moveTo>
                  <a:lnTo>
                    <a:pt x="603436" y="187534"/>
                  </a:lnTo>
                  <a:moveTo>
                    <a:pt x="0" y="599340"/>
                  </a:moveTo>
                  <a:lnTo>
                    <a:pt x="603436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8565618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6" y="599405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6" y="599405"/>
                  </a:moveTo>
                  <a:lnTo>
                    <a:pt x="0" y="599405"/>
                  </a:lnTo>
                  <a:moveTo>
                    <a:pt x="603436" y="599405"/>
                  </a:moveTo>
                  <a:lnTo>
                    <a:pt x="603436" y="0"/>
                  </a:lnTo>
                  <a:moveTo>
                    <a:pt x="333208" y="0"/>
                  </a:moveTo>
                  <a:lnTo>
                    <a:pt x="603436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6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9169054" y="95068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9169054" y="694408"/>
              <a:ext cx="603437" cy="603500"/>
            </a:xfrm>
            <a:custGeom>
              <a:rect b="b" l="l" r="r" t="t"/>
              <a:pathLst>
                <a:path extrusionOk="0" h="603500" w="603437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501"/>
                  </a:moveTo>
                  <a:lnTo>
                    <a:pt x="603437" y="188878"/>
                  </a:lnTo>
                  <a:moveTo>
                    <a:pt x="270293" y="603501"/>
                  </a:moveTo>
                  <a:lnTo>
                    <a:pt x="0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9169054" y="1297909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9169054" y="1897250"/>
              <a:ext cx="603437" cy="603436"/>
            </a:xfrm>
            <a:custGeom>
              <a:rect b="b" l="l" r="r" t="t"/>
              <a:pathLst>
                <a:path extrusionOk="0" h="603436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3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9169054" y="2500687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9169054" y="3100092"/>
              <a:ext cx="603437" cy="603437"/>
            </a:xfrm>
            <a:custGeom>
              <a:rect b="b" l="l" r="r" t="t"/>
              <a:pathLst>
                <a:path extrusionOk="0" h="603437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9" y="603437"/>
                  </a:moveTo>
                  <a:lnTo>
                    <a:pt x="603437" y="188814"/>
                  </a:lnTo>
                  <a:moveTo>
                    <a:pt x="270293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9169054" y="3703465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3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9169054" y="4302869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3" y="599405"/>
                  </a:moveTo>
                  <a:lnTo>
                    <a:pt x="0" y="187598"/>
                  </a:lnTo>
                  <a:moveTo>
                    <a:pt x="333209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9169054" y="4902210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64"/>
                  </a:moveTo>
                  <a:lnTo>
                    <a:pt x="603437" y="411935"/>
                  </a:lnTo>
                  <a:moveTo>
                    <a:pt x="270293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9169054" y="5501615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3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9169054" y="6100955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9" y="0"/>
                  </a:moveTo>
                  <a:lnTo>
                    <a:pt x="603437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9772491" y="95068"/>
              <a:ext cx="603501" cy="599340"/>
            </a:xfrm>
            <a:custGeom>
              <a:rect b="b" l="l" r="r" t="t"/>
              <a:pathLst>
                <a:path extrusionOk="0" h="599340" w="603501">
                  <a:moveTo>
                    <a:pt x="0" y="0"/>
                  </a:moveTo>
                  <a:lnTo>
                    <a:pt x="603501" y="599341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501" y="599341"/>
                  </a:moveTo>
                  <a:lnTo>
                    <a:pt x="0" y="599341"/>
                  </a:lnTo>
                  <a:moveTo>
                    <a:pt x="603501" y="599341"/>
                  </a:moveTo>
                  <a:lnTo>
                    <a:pt x="603501" y="0"/>
                  </a:lnTo>
                  <a:moveTo>
                    <a:pt x="333209" y="0"/>
                  </a:moveTo>
                  <a:lnTo>
                    <a:pt x="603501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501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9772491" y="694408"/>
              <a:ext cx="603501" cy="603500"/>
            </a:xfrm>
            <a:custGeom>
              <a:rect b="b" l="l" r="r" t="t"/>
              <a:pathLst>
                <a:path extrusionOk="0" h="603500" w="603501">
                  <a:moveTo>
                    <a:pt x="0" y="603501"/>
                  </a:moveTo>
                  <a:lnTo>
                    <a:pt x="603501" y="64"/>
                  </a:lnTo>
                  <a:moveTo>
                    <a:pt x="0" y="603501"/>
                  </a:moveTo>
                  <a:lnTo>
                    <a:pt x="603501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501" y="0"/>
                  </a:moveTo>
                  <a:lnTo>
                    <a:pt x="0" y="0"/>
                  </a:lnTo>
                  <a:moveTo>
                    <a:pt x="603501" y="0"/>
                  </a:moveTo>
                  <a:lnTo>
                    <a:pt x="603501" y="603437"/>
                  </a:lnTo>
                  <a:moveTo>
                    <a:pt x="333209" y="603501"/>
                  </a:moveTo>
                  <a:lnTo>
                    <a:pt x="603501" y="188878"/>
                  </a:lnTo>
                  <a:moveTo>
                    <a:pt x="270292" y="603501"/>
                  </a:moveTo>
                  <a:lnTo>
                    <a:pt x="0" y="188878"/>
                  </a:lnTo>
                  <a:moveTo>
                    <a:pt x="603501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9772491" y="1297909"/>
              <a:ext cx="603501" cy="599340"/>
            </a:xfrm>
            <a:custGeom>
              <a:rect b="b" l="l" r="r" t="t"/>
              <a:pathLst>
                <a:path extrusionOk="0" h="599340" w="603501">
                  <a:moveTo>
                    <a:pt x="0" y="0"/>
                  </a:moveTo>
                  <a:lnTo>
                    <a:pt x="603501" y="599341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501" y="599341"/>
                  </a:moveTo>
                  <a:lnTo>
                    <a:pt x="0" y="599341"/>
                  </a:lnTo>
                  <a:moveTo>
                    <a:pt x="603501" y="599341"/>
                  </a:moveTo>
                  <a:lnTo>
                    <a:pt x="603501" y="0"/>
                  </a:lnTo>
                  <a:moveTo>
                    <a:pt x="333209" y="0"/>
                  </a:moveTo>
                  <a:lnTo>
                    <a:pt x="603501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501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9772491" y="1897250"/>
              <a:ext cx="603501" cy="603436"/>
            </a:xfrm>
            <a:custGeom>
              <a:rect b="b" l="l" r="r" t="t"/>
              <a:pathLst>
                <a:path extrusionOk="0" h="603436" w="603501">
                  <a:moveTo>
                    <a:pt x="0" y="603437"/>
                  </a:moveTo>
                  <a:lnTo>
                    <a:pt x="603501" y="0"/>
                  </a:lnTo>
                  <a:moveTo>
                    <a:pt x="0" y="603437"/>
                  </a:moveTo>
                  <a:lnTo>
                    <a:pt x="603501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501" y="0"/>
                  </a:moveTo>
                  <a:lnTo>
                    <a:pt x="0" y="0"/>
                  </a:lnTo>
                  <a:moveTo>
                    <a:pt x="603501" y="0"/>
                  </a:moveTo>
                  <a:lnTo>
                    <a:pt x="603501" y="603437"/>
                  </a:lnTo>
                  <a:moveTo>
                    <a:pt x="333209" y="603437"/>
                  </a:moveTo>
                  <a:lnTo>
                    <a:pt x="603501" y="188814"/>
                  </a:lnTo>
                  <a:moveTo>
                    <a:pt x="270292" y="603437"/>
                  </a:moveTo>
                  <a:lnTo>
                    <a:pt x="0" y="188814"/>
                  </a:lnTo>
                  <a:moveTo>
                    <a:pt x="603501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9772491" y="2500687"/>
              <a:ext cx="603501" cy="599404"/>
            </a:xfrm>
            <a:custGeom>
              <a:rect b="b" l="l" r="r" t="t"/>
              <a:pathLst>
                <a:path extrusionOk="0" h="599404" w="603501">
                  <a:moveTo>
                    <a:pt x="0" y="0"/>
                  </a:moveTo>
                  <a:lnTo>
                    <a:pt x="603501" y="599341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501" y="599405"/>
                  </a:moveTo>
                  <a:lnTo>
                    <a:pt x="0" y="599405"/>
                  </a:lnTo>
                  <a:moveTo>
                    <a:pt x="603501" y="599405"/>
                  </a:moveTo>
                  <a:lnTo>
                    <a:pt x="603501" y="64"/>
                  </a:lnTo>
                  <a:moveTo>
                    <a:pt x="333209" y="0"/>
                  </a:moveTo>
                  <a:lnTo>
                    <a:pt x="603501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501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9772491" y="3100092"/>
              <a:ext cx="603501" cy="603437"/>
            </a:xfrm>
            <a:custGeom>
              <a:rect b="b" l="l" r="r" t="t"/>
              <a:pathLst>
                <a:path extrusionOk="0" h="603437" w="603501">
                  <a:moveTo>
                    <a:pt x="0" y="603437"/>
                  </a:moveTo>
                  <a:lnTo>
                    <a:pt x="603501" y="0"/>
                  </a:lnTo>
                  <a:moveTo>
                    <a:pt x="0" y="603437"/>
                  </a:moveTo>
                  <a:lnTo>
                    <a:pt x="603501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501" y="0"/>
                  </a:moveTo>
                  <a:lnTo>
                    <a:pt x="0" y="0"/>
                  </a:lnTo>
                  <a:moveTo>
                    <a:pt x="603501" y="0"/>
                  </a:moveTo>
                  <a:lnTo>
                    <a:pt x="603501" y="603437"/>
                  </a:lnTo>
                  <a:moveTo>
                    <a:pt x="333209" y="603437"/>
                  </a:moveTo>
                  <a:lnTo>
                    <a:pt x="603501" y="188814"/>
                  </a:lnTo>
                  <a:moveTo>
                    <a:pt x="270292" y="603437"/>
                  </a:moveTo>
                  <a:lnTo>
                    <a:pt x="0" y="188814"/>
                  </a:lnTo>
                  <a:moveTo>
                    <a:pt x="603501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9772491" y="3703465"/>
              <a:ext cx="603501" cy="599468"/>
            </a:xfrm>
            <a:custGeom>
              <a:rect b="b" l="l" r="r" t="t"/>
              <a:pathLst>
                <a:path extrusionOk="0" h="599468" w="603501">
                  <a:moveTo>
                    <a:pt x="0" y="64"/>
                  </a:moveTo>
                  <a:lnTo>
                    <a:pt x="603501" y="599469"/>
                  </a:lnTo>
                  <a:moveTo>
                    <a:pt x="0" y="64"/>
                  </a:moveTo>
                  <a:lnTo>
                    <a:pt x="603501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501" y="599404"/>
                  </a:moveTo>
                  <a:lnTo>
                    <a:pt x="0" y="599404"/>
                  </a:lnTo>
                  <a:moveTo>
                    <a:pt x="603501" y="599404"/>
                  </a:moveTo>
                  <a:lnTo>
                    <a:pt x="603501" y="0"/>
                  </a:lnTo>
                  <a:moveTo>
                    <a:pt x="333209" y="64"/>
                  </a:moveTo>
                  <a:lnTo>
                    <a:pt x="603501" y="411935"/>
                  </a:lnTo>
                  <a:moveTo>
                    <a:pt x="270292" y="64"/>
                  </a:moveTo>
                  <a:lnTo>
                    <a:pt x="0" y="411935"/>
                  </a:lnTo>
                  <a:moveTo>
                    <a:pt x="603501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9772491" y="4302869"/>
              <a:ext cx="603501" cy="599404"/>
            </a:xfrm>
            <a:custGeom>
              <a:rect b="b" l="l" r="r" t="t"/>
              <a:pathLst>
                <a:path extrusionOk="0" h="599404" w="603501">
                  <a:moveTo>
                    <a:pt x="603501" y="599405"/>
                  </a:moveTo>
                  <a:lnTo>
                    <a:pt x="0" y="64"/>
                  </a:lnTo>
                  <a:moveTo>
                    <a:pt x="603501" y="599405"/>
                  </a:moveTo>
                  <a:lnTo>
                    <a:pt x="0" y="599405"/>
                  </a:lnTo>
                  <a:moveTo>
                    <a:pt x="603501" y="599405"/>
                  </a:moveTo>
                  <a:lnTo>
                    <a:pt x="603501" y="64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0" y="187598"/>
                  </a:lnTo>
                  <a:moveTo>
                    <a:pt x="333209" y="599405"/>
                  </a:moveTo>
                  <a:lnTo>
                    <a:pt x="603501" y="187598"/>
                  </a:lnTo>
                  <a:moveTo>
                    <a:pt x="0" y="599405"/>
                  </a:moveTo>
                  <a:lnTo>
                    <a:pt x="603501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9772491" y="4902210"/>
              <a:ext cx="603501" cy="599468"/>
            </a:xfrm>
            <a:custGeom>
              <a:rect b="b" l="l" r="r" t="t"/>
              <a:pathLst>
                <a:path extrusionOk="0" h="599468" w="603501">
                  <a:moveTo>
                    <a:pt x="0" y="64"/>
                  </a:moveTo>
                  <a:lnTo>
                    <a:pt x="603501" y="599469"/>
                  </a:lnTo>
                  <a:moveTo>
                    <a:pt x="0" y="64"/>
                  </a:moveTo>
                  <a:lnTo>
                    <a:pt x="603501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501" y="599405"/>
                  </a:moveTo>
                  <a:lnTo>
                    <a:pt x="0" y="599405"/>
                  </a:lnTo>
                  <a:moveTo>
                    <a:pt x="603501" y="599405"/>
                  </a:moveTo>
                  <a:lnTo>
                    <a:pt x="603501" y="0"/>
                  </a:lnTo>
                  <a:moveTo>
                    <a:pt x="333209" y="64"/>
                  </a:moveTo>
                  <a:lnTo>
                    <a:pt x="603501" y="411935"/>
                  </a:lnTo>
                  <a:moveTo>
                    <a:pt x="270292" y="64"/>
                  </a:moveTo>
                  <a:lnTo>
                    <a:pt x="0" y="411935"/>
                  </a:lnTo>
                  <a:moveTo>
                    <a:pt x="603501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9772491" y="5501615"/>
              <a:ext cx="603501" cy="599340"/>
            </a:xfrm>
            <a:custGeom>
              <a:rect b="b" l="l" r="r" t="t"/>
              <a:pathLst>
                <a:path extrusionOk="0" h="599340" w="603501">
                  <a:moveTo>
                    <a:pt x="603501" y="599340"/>
                  </a:moveTo>
                  <a:lnTo>
                    <a:pt x="0" y="0"/>
                  </a:lnTo>
                  <a:moveTo>
                    <a:pt x="603501" y="599340"/>
                  </a:moveTo>
                  <a:lnTo>
                    <a:pt x="0" y="599340"/>
                  </a:lnTo>
                  <a:moveTo>
                    <a:pt x="603501" y="59934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501" y="187534"/>
                  </a:lnTo>
                  <a:moveTo>
                    <a:pt x="0" y="599340"/>
                  </a:moveTo>
                  <a:lnTo>
                    <a:pt x="603501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9772491" y="6100955"/>
              <a:ext cx="603501" cy="599404"/>
            </a:xfrm>
            <a:custGeom>
              <a:rect b="b" l="l" r="r" t="t"/>
              <a:pathLst>
                <a:path extrusionOk="0" h="599404" w="603501">
                  <a:moveTo>
                    <a:pt x="0" y="0"/>
                  </a:moveTo>
                  <a:lnTo>
                    <a:pt x="603501" y="599405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501" y="599405"/>
                  </a:moveTo>
                  <a:lnTo>
                    <a:pt x="0" y="599405"/>
                  </a:lnTo>
                  <a:moveTo>
                    <a:pt x="603501" y="599405"/>
                  </a:moveTo>
                  <a:lnTo>
                    <a:pt x="603501" y="0"/>
                  </a:lnTo>
                  <a:moveTo>
                    <a:pt x="333209" y="0"/>
                  </a:moveTo>
                  <a:lnTo>
                    <a:pt x="603501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501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10375928" y="95068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8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10375928" y="694408"/>
              <a:ext cx="603437" cy="603500"/>
            </a:xfrm>
            <a:custGeom>
              <a:rect b="b" l="l" r="r" t="t"/>
              <a:pathLst>
                <a:path extrusionOk="0" h="603500" w="603437">
                  <a:moveTo>
                    <a:pt x="0" y="603501"/>
                  </a:moveTo>
                  <a:lnTo>
                    <a:pt x="603437" y="64"/>
                  </a:lnTo>
                  <a:moveTo>
                    <a:pt x="0" y="603501"/>
                  </a:moveTo>
                  <a:lnTo>
                    <a:pt x="603437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8" y="603501"/>
                  </a:moveTo>
                  <a:lnTo>
                    <a:pt x="603437" y="188878"/>
                  </a:lnTo>
                  <a:moveTo>
                    <a:pt x="270292" y="603501"/>
                  </a:moveTo>
                  <a:lnTo>
                    <a:pt x="0" y="188878"/>
                  </a:lnTo>
                  <a:moveTo>
                    <a:pt x="603437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10375928" y="1297909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0" y="599341"/>
                  </a:lnTo>
                  <a:moveTo>
                    <a:pt x="603437" y="599341"/>
                  </a:moveTo>
                  <a:lnTo>
                    <a:pt x="603437" y="0"/>
                  </a:lnTo>
                  <a:moveTo>
                    <a:pt x="333208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10375928" y="1897250"/>
              <a:ext cx="603437" cy="603436"/>
            </a:xfrm>
            <a:custGeom>
              <a:rect b="b" l="l" r="r" t="t"/>
              <a:pathLst>
                <a:path extrusionOk="0" h="603436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8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10375928" y="2500687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341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333208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10375928" y="3100092"/>
              <a:ext cx="603437" cy="603437"/>
            </a:xfrm>
            <a:custGeom>
              <a:rect b="b" l="l" r="r" t="t"/>
              <a:pathLst>
                <a:path extrusionOk="0" h="603437" w="603437">
                  <a:moveTo>
                    <a:pt x="0" y="603437"/>
                  </a:moveTo>
                  <a:lnTo>
                    <a:pt x="603437" y="0"/>
                  </a:lnTo>
                  <a:moveTo>
                    <a:pt x="0" y="603437"/>
                  </a:moveTo>
                  <a:lnTo>
                    <a:pt x="603437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0" y="0"/>
                  </a:lnTo>
                  <a:moveTo>
                    <a:pt x="603437" y="0"/>
                  </a:moveTo>
                  <a:lnTo>
                    <a:pt x="603437" y="603437"/>
                  </a:lnTo>
                  <a:moveTo>
                    <a:pt x="333208" y="603437"/>
                  </a:moveTo>
                  <a:lnTo>
                    <a:pt x="603437" y="188814"/>
                  </a:lnTo>
                  <a:moveTo>
                    <a:pt x="270292" y="603437"/>
                  </a:moveTo>
                  <a:lnTo>
                    <a:pt x="0" y="188814"/>
                  </a:lnTo>
                  <a:moveTo>
                    <a:pt x="603437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10375928" y="3703465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4"/>
                  </a:moveTo>
                  <a:lnTo>
                    <a:pt x="0" y="599404"/>
                  </a:lnTo>
                  <a:moveTo>
                    <a:pt x="603437" y="599404"/>
                  </a:moveTo>
                  <a:lnTo>
                    <a:pt x="603437" y="0"/>
                  </a:lnTo>
                  <a:moveTo>
                    <a:pt x="333208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10375928" y="4302869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603437" y="599405"/>
                  </a:moveTo>
                  <a:lnTo>
                    <a:pt x="0" y="64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64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0" y="187598"/>
                  </a:lnTo>
                  <a:moveTo>
                    <a:pt x="333208" y="599405"/>
                  </a:moveTo>
                  <a:lnTo>
                    <a:pt x="603437" y="187598"/>
                  </a:lnTo>
                  <a:moveTo>
                    <a:pt x="0" y="599405"/>
                  </a:moveTo>
                  <a:lnTo>
                    <a:pt x="603437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10375928" y="4902210"/>
              <a:ext cx="603437" cy="599468"/>
            </a:xfrm>
            <a:custGeom>
              <a:rect b="b" l="l" r="r" t="t"/>
              <a:pathLst>
                <a:path extrusionOk="0" h="599468" w="603437">
                  <a:moveTo>
                    <a:pt x="0" y="64"/>
                  </a:moveTo>
                  <a:lnTo>
                    <a:pt x="603437" y="599469"/>
                  </a:lnTo>
                  <a:moveTo>
                    <a:pt x="0" y="64"/>
                  </a:moveTo>
                  <a:lnTo>
                    <a:pt x="603437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8" y="64"/>
                  </a:moveTo>
                  <a:lnTo>
                    <a:pt x="603437" y="411935"/>
                  </a:lnTo>
                  <a:moveTo>
                    <a:pt x="270292" y="64"/>
                  </a:moveTo>
                  <a:lnTo>
                    <a:pt x="0" y="411935"/>
                  </a:lnTo>
                  <a:moveTo>
                    <a:pt x="603437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10375928" y="5501615"/>
              <a:ext cx="603437" cy="599340"/>
            </a:xfrm>
            <a:custGeom>
              <a:rect b="b" l="l" r="r" t="t"/>
              <a:pathLst>
                <a:path extrusionOk="0" h="599340" w="603437">
                  <a:moveTo>
                    <a:pt x="603437" y="599340"/>
                  </a:moveTo>
                  <a:lnTo>
                    <a:pt x="0" y="0"/>
                  </a:lnTo>
                  <a:moveTo>
                    <a:pt x="603437" y="599340"/>
                  </a:moveTo>
                  <a:lnTo>
                    <a:pt x="0" y="599340"/>
                  </a:lnTo>
                  <a:moveTo>
                    <a:pt x="603437" y="59934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0" y="187534"/>
                  </a:lnTo>
                  <a:moveTo>
                    <a:pt x="333208" y="599340"/>
                  </a:moveTo>
                  <a:lnTo>
                    <a:pt x="603437" y="187534"/>
                  </a:lnTo>
                  <a:moveTo>
                    <a:pt x="0" y="599340"/>
                  </a:moveTo>
                  <a:lnTo>
                    <a:pt x="603437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10375928" y="6100955"/>
              <a:ext cx="603437" cy="599404"/>
            </a:xfrm>
            <a:custGeom>
              <a:rect b="b" l="l" r="r" t="t"/>
              <a:pathLst>
                <a:path extrusionOk="0" h="599404" w="603437">
                  <a:moveTo>
                    <a:pt x="0" y="0"/>
                  </a:moveTo>
                  <a:lnTo>
                    <a:pt x="603437" y="599405"/>
                  </a:lnTo>
                  <a:moveTo>
                    <a:pt x="0" y="0"/>
                  </a:moveTo>
                  <a:lnTo>
                    <a:pt x="603437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0" y="599405"/>
                  </a:lnTo>
                  <a:moveTo>
                    <a:pt x="603437" y="599405"/>
                  </a:moveTo>
                  <a:lnTo>
                    <a:pt x="603437" y="0"/>
                  </a:lnTo>
                  <a:moveTo>
                    <a:pt x="333208" y="0"/>
                  </a:moveTo>
                  <a:lnTo>
                    <a:pt x="603437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7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10979365" y="95068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6" y="599341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6" y="599341"/>
                  </a:moveTo>
                  <a:lnTo>
                    <a:pt x="0" y="599341"/>
                  </a:lnTo>
                  <a:moveTo>
                    <a:pt x="603436" y="599341"/>
                  </a:moveTo>
                  <a:lnTo>
                    <a:pt x="603436" y="0"/>
                  </a:lnTo>
                  <a:moveTo>
                    <a:pt x="333208" y="0"/>
                  </a:moveTo>
                  <a:lnTo>
                    <a:pt x="603436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6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10979365" y="694408"/>
              <a:ext cx="603436" cy="603500"/>
            </a:xfrm>
            <a:custGeom>
              <a:rect b="b" l="l" r="r" t="t"/>
              <a:pathLst>
                <a:path extrusionOk="0" h="603500" w="603436">
                  <a:moveTo>
                    <a:pt x="0" y="603501"/>
                  </a:moveTo>
                  <a:lnTo>
                    <a:pt x="603436" y="64"/>
                  </a:lnTo>
                  <a:moveTo>
                    <a:pt x="0" y="603501"/>
                  </a:moveTo>
                  <a:lnTo>
                    <a:pt x="603436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436" y="0"/>
                  </a:moveTo>
                  <a:lnTo>
                    <a:pt x="0" y="0"/>
                  </a:lnTo>
                  <a:moveTo>
                    <a:pt x="603436" y="0"/>
                  </a:moveTo>
                  <a:lnTo>
                    <a:pt x="603436" y="603437"/>
                  </a:lnTo>
                  <a:moveTo>
                    <a:pt x="333208" y="603501"/>
                  </a:moveTo>
                  <a:lnTo>
                    <a:pt x="603436" y="188878"/>
                  </a:lnTo>
                  <a:moveTo>
                    <a:pt x="270292" y="603501"/>
                  </a:moveTo>
                  <a:lnTo>
                    <a:pt x="0" y="188878"/>
                  </a:lnTo>
                  <a:moveTo>
                    <a:pt x="603436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10979365" y="1297909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0" y="0"/>
                  </a:moveTo>
                  <a:lnTo>
                    <a:pt x="603436" y="599341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6" y="599341"/>
                  </a:moveTo>
                  <a:lnTo>
                    <a:pt x="0" y="599341"/>
                  </a:lnTo>
                  <a:moveTo>
                    <a:pt x="603436" y="599341"/>
                  </a:moveTo>
                  <a:lnTo>
                    <a:pt x="603436" y="0"/>
                  </a:lnTo>
                  <a:moveTo>
                    <a:pt x="333208" y="0"/>
                  </a:moveTo>
                  <a:lnTo>
                    <a:pt x="603436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6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10979365" y="1897250"/>
              <a:ext cx="603436" cy="603436"/>
            </a:xfrm>
            <a:custGeom>
              <a:rect b="b" l="l" r="r" t="t"/>
              <a:pathLst>
                <a:path extrusionOk="0" h="603436" w="603436">
                  <a:moveTo>
                    <a:pt x="0" y="603437"/>
                  </a:moveTo>
                  <a:lnTo>
                    <a:pt x="603436" y="0"/>
                  </a:lnTo>
                  <a:moveTo>
                    <a:pt x="0" y="603437"/>
                  </a:moveTo>
                  <a:lnTo>
                    <a:pt x="603436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6" y="0"/>
                  </a:moveTo>
                  <a:lnTo>
                    <a:pt x="0" y="0"/>
                  </a:lnTo>
                  <a:moveTo>
                    <a:pt x="603436" y="0"/>
                  </a:moveTo>
                  <a:lnTo>
                    <a:pt x="603436" y="603437"/>
                  </a:lnTo>
                  <a:moveTo>
                    <a:pt x="333208" y="603437"/>
                  </a:moveTo>
                  <a:lnTo>
                    <a:pt x="603436" y="188814"/>
                  </a:lnTo>
                  <a:moveTo>
                    <a:pt x="270292" y="603437"/>
                  </a:moveTo>
                  <a:lnTo>
                    <a:pt x="0" y="188814"/>
                  </a:lnTo>
                  <a:moveTo>
                    <a:pt x="603436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10979365" y="2500687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6" y="599341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436" y="599405"/>
                  </a:moveTo>
                  <a:lnTo>
                    <a:pt x="0" y="599405"/>
                  </a:lnTo>
                  <a:moveTo>
                    <a:pt x="603436" y="599405"/>
                  </a:moveTo>
                  <a:lnTo>
                    <a:pt x="603436" y="64"/>
                  </a:lnTo>
                  <a:moveTo>
                    <a:pt x="333208" y="0"/>
                  </a:moveTo>
                  <a:lnTo>
                    <a:pt x="603436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6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10979365" y="3100092"/>
              <a:ext cx="603436" cy="603437"/>
            </a:xfrm>
            <a:custGeom>
              <a:rect b="b" l="l" r="r" t="t"/>
              <a:pathLst>
                <a:path extrusionOk="0" h="603437" w="603436">
                  <a:moveTo>
                    <a:pt x="0" y="603437"/>
                  </a:moveTo>
                  <a:lnTo>
                    <a:pt x="603436" y="0"/>
                  </a:lnTo>
                  <a:moveTo>
                    <a:pt x="0" y="603437"/>
                  </a:moveTo>
                  <a:lnTo>
                    <a:pt x="603436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436" y="0"/>
                  </a:moveTo>
                  <a:lnTo>
                    <a:pt x="0" y="0"/>
                  </a:lnTo>
                  <a:moveTo>
                    <a:pt x="603436" y="0"/>
                  </a:moveTo>
                  <a:lnTo>
                    <a:pt x="603436" y="603437"/>
                  </a:lnTo>
                  <a:moveTo>
                    <a:pt x="333208" y="603437"/>
                  </a:moveTo>
                  <a:lnTo>
                    <a:pt x="603436" y="188814"/>
                  </a:lnTo>
                  <a:moveTo>
                    <a:pt x="270292" y="603437"/>
                  </a:moveTo>
                  <a:lnTo>
                    <a:pt x="0" y="188814"/>
                  </a:lnTo>
                  <a:moveTo>
                    <a:pt x="603436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10979365" y="3703465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6" y="599469"/>
                  </a:lnTo>
                  <a:moveTo>
                    <a:pt x="0" y="64"/>
                  </a:moveTo>
                  <a:lnTo>
                    <a:pt x="603436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6" y="599404"/>
                  </a:moveTo>
                  <a:lnTo>
                    <a:pt x="0" y="599404"/>
                  </a:lnTo>
                  <a:moveTo>
                    <a:pt x="603436" y="599404"/>
                  </a:moveTo>
                  <a:lnTo>
                    <a:pt x="603436" y="0"/>
                  </a:lnTo>
                  <a:moveTo>
                    <a:pt x="333208" y="64"/>
                  </a:moveTo>
                  <a:lnTo>
                    <a:pt x="603436" y="411935"/>
                  </a:lnTo>
                  <a:moveTo>
                    <a:pt x="270292" y="64"/>
                  </a:moveTo>
                  <a:lnTo>
                    <a:pt x="0" y="411935"/>
                  </a:lnTo>
                  <a:moveTo>
                    <a:pt x="603436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0979365" y="4302869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603436" y="599405"/>
                  </a:moveTo>
                  <a:lnTo>
                    <a:pt x="0" y="64"/>
                  </a:lnTo>
                  <a:moveTo>
                    <a:pt x="603436" y="599405"/>
                  </a:moveTo>
                  <a:lnTo>
                    <a:pt x="0" y="599405"/>
                  </a:lnTo>
                  <a:moveTo>
                    <a:pt x="603436" y="599405"/>
                  </a:moveTo>
                  <a:lnTo>
                    <a:pt x="603436" y="64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2" y="599405"/>
                  </a:moveTo>
                  <a:lnTo>
                    <a:pt x="0" y="187598"/>
                  </a:lnTo>
                  <a:moveTo>
                    <a:pt x="333208" y="599405"/>
                  </a:moveTo>
                  <a:lnTo>
                    <a:pt x="603436" y="187598"/>
                  </a:lnTo>
                  <a:moveTo>
                    <a:pt x="0" y="599405"/>
                  </a:moveTo>
                  <a:lnTo>
                    <a:pt x="603436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10979365" y="4902210"/>
              <a:ext cx="603436" cy="599468"/>
            </a:xfrm>
            <a:custGeom>
              <a:rect b="b" l="l" r="r" t="t"/>
              <a:pathLst>
                <a:path extrusionOk="0" h="599468" w="603436">
                  <a:moveTo>
                    <a:pt x="0" y="64"/>
                  </a:moveTo>
                  <a:lnTo>
                    <a:pt x="603436" y="599469"/>
                  </a:lnTo>
                  <a:moveTo>
                    <a:pt x="0" y="64"/>
                  </a:moveTo>
                  <a:lnTo>
                    <a:pt x="603436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436" y="599405"/>
                  </a:moveTo>
                  <a:lnTo>
                    <a:pt x="0" y="599405"/>
                  </a:lnTo>
                  <a:moveTo>
                    <a:pt x="603436" y="599405"/>
                  </a:moveTo>
                  <a:lnTo>
                    <a:pt x="603436" y="0"/>
                  </a:lnTo>
                  <a:moveTo>
                    <a:pt x="333208" y="64"/>
                  </a:moveTo>
                  <a:lnTo>
                    <a:pt x="603436" y="411935"/>
                  </a:lnTo>
                  <a:moveTo>
                    <a:pt x="270292" y="64"/>
                  </a:moveTo>
                  <a:lnTo>
                    <a:pt x="0" y="411935"/>
                  </a:lnTo>
                  <a:moveTo>
                    <a:pt x="603436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10979365" y="5501615"/>
              <a:ext cx="603436" cy="599340"/>
            </a:xfrm>
            <a:custGeom>
              <a:rect b="b" l="l" r="r" t="t"/>
              <a:pathLst>
                <a:path extrusionOk="0" h="599340" w="603436">
                  <a:moveTo>
                    <a:pt x="603436" y="599340"/>
                  </a:moveTo>
                  <a:lnTo>
                    <a:pt x="0" y="0"/>
                  </a:lnTo>
                  <a:moveTo>
                    <a:pt x="603436" y="599340"/>
                  </a:moveTo>
                  <a:lnTo>
                    <a:pt x="0" y="599340"/>
                  </a:lnTo>
                  <a:moveTo>
                    <a:pt x="603436" y="59934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2" y="599340"/>
                  </a:moveTo>
                  <a:lnTo>
                    <a:pt x="0" y="187534"/>
                  </a:lnTo>
                  <a:moveTo>
                    <a:pt x="333208" y="599340"/>
                  </a:moveTo>
                  <a:lnTo>
                    <a:pt x="603436" y="187534"/>
                  </a:lnTo>
                  <a:moveTo>
                    <a:pt x="0" y="599340"/>
                  </a:moveTo>
                  <a:lnTo>
                    <a:pt x="603436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10979365" y="6100955"/>
              <a:ext cx="603436" cy="599404"/>
            </a:xfrm>
            <a:custGeom>
              <a:rect b="b" l="l" r="r" t="t"/>
              <a:pathLst>
                <a:path extrusionOk="0" h="599404" w="603436">
                  <a:moveTo>
                    <a:pt x="0" y="0"/>
                  </a:moveTo>
                  <a:lnTo>
                    <a:pt x="603436" y="599405"/>
                  </a:lnTo>
                  <a:moveTo>
                    <a:pt x="0" y="0"/>
                  </a:moveTo>
                  <a:lnTo>
                    <a:pt x="603436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436" y="599405"/>
                  </a:moveTo>
                  <a:lnTo>
                    <a:pt x="0" y="599405"/>
                  </a:lnTo>
                  <a:moveTo>
                    <a:pt x="603436" y="599405"/>
                  </a:moveTo>
                  <a:lnTo>
                    <a:pt x="603436" y="0"/>
                  </a:lnTo>
                  <a:moveTo>
                    <a:pt x="333208" y="0"/>
                  </a:moveTo>
                  <a:lnTo>
                    <a:pt x="603436" y="411807"/>
                  </a:lnTo>
                  <a:moveTo>
                    <a:pt x="270292" y="0"/>
                  </a:moveTo>
                  <a:lnTo>
                    <a:pt x="0" y="411807"/>
                  </a:lnTo>
                  <a:moveTo>
                    <a:pt x="603436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11582802" y="95068"/>
              <a:ext cx="603501" cy="599340"/>
            </a:xfrm>
            <a:custGeom>
              <a:rect b="b" l="l" r="r" t="t"/>
              <a:pathLst>
                <a:path extrusionOk="0" h="599340" w="603501">
                  <a:moveTo>
                    <a:pt x="0" y="0"/>
                  </a:moveTo>
                  <a:lnTo>
                    <a:pt x="603501" y="599341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501" y="599341"/>
                  </a:moveTo>
                  <a:lnTo>
                    <a:pt x="0" y="599341"/>
                  </a:lnTo>
                  <a:moveTo>
                    <a:pt x="603501" y="599341"/>
                  </a:moveTo>
                  <a:lnTo>
                    <a:pt x="603501" y="0"/>
                  </a:lnTo>
                  <a:moveTo>
                    <a:pt x="333209" y="0"/>
                  </a:moveTo>
                  <a:lnTo>
                    <a:pt x="603501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501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11582802" y="694408"/>
              <a:ext cx="603501" cy="603500"/>
            </a:xfrm>
            <a:custGeom>
              <a:rect b="b" l="l" r="r" t="t"/>
              <a:pathLst>
                <a:path extrusionOk="0" h="603500" w="603501">
                  <a:moveTo>
                    <a:pt x="0" y="603501"/>
                  </a:moveTo>
                  <a:lnTo>
                    <a:pt x="603501" y="64"/>
                  </a:lnTo>
                  <a:moveTo>
                    <a:pt x="0" y="603501"/>
                  </a:moveTo>
                  <a:lnTo>
                    <a:pt x="603501" y="603501"/>
                  </a:lnTo>
                  <a:moveTo>
                    <a:pt x="0" y="603501"/>
                  </a:moveTo>
                  <a:lnTo>
                    <a:pt x="0" y="64"/>
                  </a:lnTo>
                  <a:moveTo>
                    <a:pt x="603501" y="0"/>
                  </a:moveTo>
                  <a:lnTo>
                    <a:pt x="0" y="0"/>
                  </a:lnTo>
                  <a:moveTo>
                    <a:pt x="603501" y="0"/>
                  </a:moveTo>
                  <a:lnTo>
                    <a:pt x="603501" y="603437"/>
                  </a:lnTo>
                  <a:moveTo>
                    <a:pt x="333209" y="603501"/>
                  </a:moveTo>
                  <a:lnTo>
                    <a:pt x="603501" y="188878"/>
                  </a:lnTo>
                  <a:moveTo>
                    <a:pt x="270293" y="603501"/>
                  </a:moveTo>
                  <a:lnTo>
                    <a:pt x="0" y="188878"/>
                  </a:lnTo>
                  <a:moveTo>
                    <a:pt x="603501" y="603501"/>
                  </a:moveTo>
                  <a:lnTo>
                    <a:pt x="0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11582802" y="1297909"/>
              <a:ext cx="603501" cy="599340"/>
            </a:xfrm>
            <a:custGeom>
              <a:rect b="b" l="l" r="r" t="t"/>
              <a:pathLst>
                <a:path extrusionOk="0" h="599340" w="603501">
                  <a:moveTo>
                    <a:pt x="0" y="0"/>
                  </a:moveTo>
                  <a:lnTo>
                    <a:pt x="603501" y="599341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501" y="599341"/>
                  </a:moveTo>
                  <a:lnTo>
                    <a:pt x="0" y="599341"/>
                  </a:lnTo>
                  <a:moveTo>
                    <a:pt x="603501" y="599341"/>
                  </a:moveTo>
                  <a:lnTo>
                    <a:pt x="603501" y="0"/>
                  </a:lnTo>
                  <a:moveTo>
                    <a:pt x="333209" y="0"/>
                  </a:moveTo>
                  <a:lnTo>
                    <a:pt x="603501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501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11582802" y="1897250"/>
              <a:ext cx="603501" cy="603436"/>
            </a:xfrm>
            <a:custGeom>
              <a:rect b="b" l="l" r="r" t="t"/>
              <a:pathLst>
                <a:path extrusionOk="0" h="603436" w="603501">
                  <a:moveTo>
                    <a:pt x="0" y="603437"/>
                  </a:moveTo>
                  <a:lnTo>
                    <a:pt x="603501" y="0"/>
                  </a:lnTo>
                  <a:moveTo>
                    <a:pt x="0" y="603437"/>
                  </a:moveTo>
                  <a:lnTo>
                    <a:pt x="603501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501" y="0"/>
                  </a:moveTo>
                  <a:lnTo>
                    <a:pt x="0" y="0"/>
                  </a:lnTo>
                  <a:moveTo>
                    <a:pt x="603501" y="0"/>
                  </a:moveTo>
                  <a:lnTo>
                    <a:pt x="603501" y="603437"/>
                  </a:lnTo>
                  <a:moveTo>
                    <a:pt x="333209" y="603437"/>
                  </a:moveTo>
                  <a:lnTo>
                    <a:pt x="603501" y="188814"/>
                  </a:lnTo>
                  <a:moveTo>
                    <a:pt x="270293" y="603437"/>
                  </a:moveTo>
                  <a:lnTo>
                    <a:pt x="0" y="188814"/>
                  </a:lnTo>
                  <a:moveTo>
                    <a:pt x="603501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11582802" y="2500687"/>
              <a:ext cx="603501" cy="599404"/>
            </a:xfrm>
            <a:custGeom>
              <a:rect b="b" l="l" r="r" t="t"/>
              <a:pathLst>
                <a:path extrusionOk="0" h="599404" w="603501">
                  <a:moveTo>
                    <a:pt x="0" y="0"/>
                  </a:moveTo>
                  <a:lnTo>
                    <a:pt x="603501" y="599341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603501" y="599405"/>
                  </a:moveTo>
                  <a:lnTo>
                    <a:pt x="0" y="599405"/>
                  </a:lnTo>
                  <a:moveTo>
                    <a:pt x="603501" y="599405"/>
                  </a:moveTo>
                  <a:lnTo>
                    <a:pt x="603501" y="64"/>
                  </a:lnTo>
                  <a:moveTo>
                    <a:pt x="333209" y="0"/>
                  </a:moveTo>
                  <a:lnTo>
                    <a:pt x="603501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501" y="0"/>
                  </a:moveTo>
                  <a:lnTo>
                    <a:pt x="0" y="599341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11582802" y="3100092"/>
              <a:ext cx="603501" cy="603437"/>
            </a:xfrm>
            <a:custGeom>
              <a:rect b="b" l="l" r="r" t="t"/>
              <a:pathLst>
                <a:path extrusionOk="0" h="603437" w="603501">
                  <a:moveTo>
                    <a:pt x="0" y="603437"/>
                  </a:moveTo>
                  <a:lnTo>
                    <a:pt x="603501" y="0"/>
                  </a:lnTo>
                  <a:moveTo>
                    <a:pt x="0" y="603437"/>
                  </a:moveTo>
                  <a:lnTo>
                    <a:pt x="603501" y="603437"/>
                  </a:lnTo>
                  <a:moveTo>
                    <a:pt x="0" y="603437"/>
                  </a:moveTo>
                  <a:lnTo>
                    <a:pt x="0" y="0"/>
                  </a:lnTo>
                  <a:moveTo>
                    <a:pt x="603501" y="0"/>
                  </a:moveTo>
                  <a:lnTo>
                    <a:pt x="0" y="0"/>
                  </a:lnTo>
                  <a:moveTo>
                    <a:pt x="603501" y="0"/>
                  </a:moveTo>
                  <a:lnTo>
                    <a:pt x="603501" y="603437"/>
                  </a:lnTo>
                  <a:moveTo>
                    <a:pt x="333209" y="603437"/>
                  </a:moveTo>
                  <a:lnTo>
                    <a:pt x="603501" y="188814"/>
                  </a:lnTo>
                  <a:moveTo>
                    <a:pt x="270293" y="603437"/>
                  </a:moveTo>
                  <a:lnTo>
                    <a:pt x="0" y="188814"/>
                  </a:lnTo>
                  <a:moveTo>
                    <a:pt x="603501" y="603437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11582802" y="3703465"/>
              <a:ext cx="603501" cy="599468"/>
            </a:xfrm>
            <a:custGeom>
              <a:rect b="b" l="l" r="r" t="t"/>
              <a:pathLst>
                <a:path extrusionOk="0" h="599468" w="603501">
                  <a:moveTo>
                    <a:pt x="0" y="64"/>
                  </a:moveTo>
                  <a:lnTo>
                    <a:pt x="603501" y="599469"/>
                  </a:lnTo>
                  <a:moveTo>
                    <a:pt x="0" y="64"/>
                  </a:moveTo>
                  <a:lnTo>
                    <a:pt x="603501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501" y="599404"/>
                  </a:moveTo>
                  <a:lnTo>
                    <a:pt x="0" y="599404"/>
                  </a:lnTo>
                  <a:moveTo>
                    <a:pt x="603501" y="599404"/>
                  </a:moveTo>
                  <a:lnTo>
                    <a:pt x="603501" y="0"/>
                  </a:lnTo>
                  <a:moveTo>
                    <a:pt x="333209" y="64"/>
                  </a:moveTo>
                  <a:lnTo>
                    <a:pt x="603501" y="411935"/>
                  </a:lnTo>
                  <a:moveTo>
                    <a:pt x="270293" y="64"/>
                  </a:moveTo>
                  <a:lnTo>
                    <a:pt x="0" y="411935"/>
                  </a:lnTo>
                  <a:moveTo>
                    <a:pt x="603501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11582802" y="4302869"/>
              <a:ext cx="603501" cy="599404"/>
            </a:xfrm>
            <a:custGeom>
              <a:rect b="b" l="l" r="r" t="t"/>
              <a:pathLst>
                <a:path extrusionOk="0" h="599404" w="603501">
                  <a:moveTo>
                    <a:pt x="603501" y="599405"/>
                  </a:moveTo>
                  <a:lnTo>
                    <a:pt x="0" y="64"/>
                  </a:lnTo>
                  <a:moveTo>
                    <a:pt x="603501" y="599405"/>
                  </a:moveTo>
                  <a:lnTo>
                    <a:pt x="0" y="599405"/>
                  </a:lnTo>
                  <a:moveTo>
                    <a:pt x="603501" y="599405"/>
                  </a:moveTo>
                  <a:lnTo>
                    <a:pt x="603501" y="64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341"/>
                  </a:lnTo>
                  <a:moveTo>
                    <a:pt x="270293" y="599405"/>
                  </a:moveTo>
                  <a:lnTo>
                    <a:pt x="0" y="187598"/>
                  </a:lnTo>
                  <a:moveTo>
                    <a:pt x="333209" y="599405"/>
                  </a:moveTo>
                  <a:lnTo>
                    <a:pt x="603501" y="187598"/>
                  </a:lnTo>
                  <a:moveTo>
                    <a:pt x="0" y="599405"/>
                  </a:moveTo>
                  <a:lnTo>
                    <a:pt x="603501" y="6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1582802" y="4902210"/>
              <a:ext cx="603501" cy="599468"/>
            </a:xfrm>
            <a:custGeom>
              <a:rect b="b" l="l" r="r" t="t"/>
              <a:pathLst>
                <a:path extrusionOk="0" h="599468" w="603501">
                  <a:moveTo>
                    <a:pt x="0" y="64"/>
                  </a:moveTo>
                  <a:lnTo>
                    <a:pt x="603501" y="599469"/>
                  </a:lnTo>
                  <a:moveTo>
                    <a:pt x="0" y="64"/>
                  </a:moveTo>
                  <a:lnTo>
                    <a:pt x="603501" y="64"/>
                  </a:lnTo>
                  <a:moveTo>
                    <a:pt x="0" y="64"/>
                  </a:moveTo>
                  <a:lnTo>
                    <a:pt x="0" y="599469"/>
                  </a:lnTo>
                  <a:moveTo>
                    <a:pt x="603501" y="599405"/>
                  </a:moveTo>
                  <a:lnTo>
                    <a:pt x="0" y="599405"/>
                  </a:lnTo>
                  <a:moveTo>
                    <a:pt x="603501" y="599405"/>
                  </a:moveTo>
                  <a:lnTo>
                    <a:pt x="603501" y="0"/>
                  </a:lnTo>
                  <a:moveTo>
                    <a:pt x="333209" y="64"/>
                  </a:moveTo>
                  <a:lnTo>
                    <a:pt x="603501" y="411935"/>
                  </a:lnTo>
                  <a:moveTo>
                    <a:pt x="270293" y="64"/>
                  </a:moveTo>
                  <a:lnTo>
                    <a:pt x="0" y="411935"/>
                  </a:lnTo>
                  <a:moveTo>
                    <a:pt x="603501" y="64"/>
                  </a:moveTo>
                  <a:lnTo>
                    <a:pt x="0" y="59946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11582802" y="5501615"/>
              <a:ext cx="603501" cy="599340"/>
            </a:xfrm>
            <a:custGeom>
              <a:rect b="b" l="l" r="r" t="t"/>
              <a:pathLst>
                <a:path extrusionOk="0" h="599340" w="603501">
                  <a:moveTo>
                    <a:pt x="603501" y="599340"/>
                  </a:moveTo>
                  <a:lnTo>
                    <a:pt x="0" y="0"/>
                  </a:lnTo>
                  <a:moveTo>
                    <a:pt x="603501" y="599340"/>
                  </a:moveTo>
                  <a:lnTo>
                    <a:pt x="0" y="599340"/>
                  </a:lnTo>
                  <a:moveTo>
                    <a:pt x="603501" y="59934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340"/>
                  </a:lnTo>
                  <a:moveTo>
                    <a:pt x="270293" y="599340"/>
                  </a:moveTo>
                  <a:lnTo>
                    <a:pt x="0" y="187534"/>
                  </a:lnTo>
                  <a:moveTo>
                    <a:pt x="333209" y="599340"/>
                  </a:moveTo>
                  <a:lnTo>
                    <a:pt x="603501" y="187534"/>
                  </a:lnTo>
                  <a:moveTo>
                    <a:pt x="0" y="599340"/>
                  </a:moveTo>
                  <a:lnTo>
                    <a:pt x="603501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582802" y="6100955"/>
              <a:ext cx="603501" cy="599404"/>
            </a:xfrm>
            <a:custGeom>
              <a:rect b="b" l="l" r="r" t="t"/>
              <a:pathLst>
                <a:path extrusionOk="0" h="599404" w="603501">
                  <a:moveTo>
                    <a:pt x="0" y="0"/>
                  </a:moveTo>
                  <a:lnTo>
                    <a:pt x="603501" y="599405"/>
                  </a:lnTo>
                  <a:moveTo>
                    <a:pt x="0" y="0"/>
                  </a:moveTo>
                  <a:lnTo>
                    <a:pt x="603501" y="0"/>
                  </a:lnTo>
                  <a:moveTo>
                    <a:pt x="0" y="0"/>
                  </a:moveTo>
                  <a:lnTo>
                    <a:pt x="0" y="599405"/>
                  </a:lnTo>
                  <a:moveTo>
                    <a:pt x="603501" y="599405"/>
                  </a:moveTo>
                  <a:lnTo>
                    <a:pt x="0" y="599405"/>
                  </a:lnTo>
                  <a:moveTo>
                    <a:pt x="603501" y="599405"/>
                  </a:moveTo>
                  <a:lnTo>
                    <a:pt x="603501" y="0"/>
                  </a:lnTo>
                  <a:moveTo>
                    <a:pt x="333209" y="0"/>
                  </a:moveTo>
                  <a:lnTo>
                    <a:pt x="603501" y="411807"/>
                  </a:lnTo>
                  <a:moveTo>
                    <a:pt x="270293" y="0"/>
                  </a:moveTo>
                  <a:lnTo>
                    <a:pt x="0" y="411807"/>
                  </a:lnTo>
                  <a:moveTo>
                    <a:pt x="603501" y="0"/>
                  </a:moveTo>
                  <a:lnTo>
                    <a:pt x="0" y="599405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0050" lIns="180150" spcFirstLastPara="1" rIns="180150" wrap="square" tIns="900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4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515;p6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516" name="Google Shape;516;p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7" name="Google Shape;517;p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518" name="Google Shape;518;p6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519" name="Google Shape;519;p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0" name="Google Shape;520;p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521" name="Google Shape;521;p6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522" name="Google Shape;522;p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3" name="Google Shape;523;p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524" name="Google Shape;524;p6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525" name="Google Shape;525;p6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6" name="Google Shape;526;p6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Title+Text &amp; Icon">
  <p:cSld name="H2 Title+Text &amp; Icon">
    <p:spTree>
      <p:nvGrpSpPr>
        <p:cNvPr id="2449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51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51" name="Google Shape;2451;p51"/>
          <p:cNvCxnSpPr/>
          <p:nvPr/>
        </p:nvCxnSpPr>
        <p:spPr>
          <a:xfrm>
            <a:off x="298580" y="3658184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452" name="Google Shape;2452;p51"/>
          <p:cNvGrpSpPr/>
          <p:nvPr/>
        </p:nvGrpSpPr>
        <p:grpSpPr>
          <a:xfrm rot="5400000">
            <a:off x="23934127" y="3611123"/>
            <a:ext cx="196800" cy="95400"/>
            <a:chOff x="12101859" y="306555"/>
            <a:chExt cx="196800" cy="95400"/>
          </a:xfrm>
        </p:grpSpPr>
        <p:cxnSp>
          <p:nvCxnSpPr>
            <p:cNvPr id="2453" name="Google Shape;2453;p51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54" name="Google Shape;2454;p51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455" name="Google Shape;2455;p51"/>
          <p:cNvGrpSpPr/>
          <p:nvPr/>
        </p:nvGrpSpPr>
        <p:grpSpPr>
          <a:xfrm flipH="1" rot="-5400000">
            <a:off x="254705" y="3611123"/>
            <a:ext cx="196800" cy="95400"/>
            <a:chOff x="12101859" y="306555"/>
            <a:chExt cx="196800" cy="95400"/>
          </a:xfrm>
        </p:grpSpPr>
        <p:cxnSp>
          <p:nvCxnSpPr>
            <p:cNvPr id="2456" name="Google Shape;2456;p51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57" name="Google Shape;2457;p51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458" name="Google Shape;2458;p51"/>
          <p:cNvCxnSpPr/>
          <p:nvPr/>
        </p:nvCxnSpPr>
        <p:spPr>
          <a:xfrm>
            <a:off x="12193588" y="3658184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59" name="Google Shape;2459;p51"/>
          <p:cNvSpPr txBox="1"/>
          <p:nvPr>
            <p:ph idx="1" type="subTitle"/>
          </p:nvPr>
        </p:nvSpPr>
        <p:spPr>
          <a:xfrm>
            <a:off x="4476750" y="9239250"/>
            <a:ext cx="7461600" cy="386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0" marR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60" name="Google Shape;2460;p51"/>
          <p:cNvSpPr txBox="1"/>
          <p:nvPr>
            <p:ph idx="2" type="subTitle"/>
          </p:nvPr>
        </p:nvSpPr>
        <p:spPr>
          <a:xfrm>
            <a:off x="16344900" y="5029200"/>
            <a:ext cx="75699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61" name="Google Shape;2461;p51"/>
          <p:cNvSpPr txBox="1"/>
          <p:nvPr>
            <p:ph idx="3" type="subTitle"/>
          </p:nvPr>
        </p:nvSpPr>
        <p:spPr>
          <a:xfrm>
            <a:off x="16344900" y="8079088"/>
            <a:ext cx="75699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62" name="Google Shape;2462;p51"/>
          <p:cNvSpPr txBox="1"/>
          <p:nvPr>
            <p:ph idx="4" type="subTitle"/>
          </p:nvPr>
        </p:nvSpPr>
        <p:spPr>
          <a:xfrm>
            <a:off x="16344900" y="11128988"/>
            <a:ext cx="75699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63" name="Google Shape;2463;p51"/>
          <p:cNvSpPr txBox="1"/>
          <p:nvPr>
            <p:ph idx="5" type="subTitle"/>
          </p:nvPr>
        </p:nvSpPr>
        <p:spPr>
          <a:xfrm>
            <a:off x="4462225" y="8159200"/>
            <a:ext cx="74616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Title+Image &amp; Icon">
  <p:cSld name="H2 Title+Image &amp; Icon">
    <p:spTree>
      <p:nvGrpSpPr>
        <p:cNvPr id="2464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p52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66" name="Google Shape;2466;p52"/>
          <p:cNvCxnSpPr/>
          <p:nvPr/>
        </p:nvCxnSpPr>
        <p:spPr>
          <a:xfrm>
            <a:off x="298580" y="3658184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467" name="Google Shape;2467;p52"/>
          <p:cNvGrpSpPr/>
          <p:nvPr/>
        </p:nvGrpSpPr>
        <p:grpSpPr>
          <a:xfrm rot="5400000">
            <a:off x="23934127" y="3611123"/>
            <a:ext cx="196800" cy="95400"/>
            <a:chOff x="12101859" y="306555"/>
            <a:chExt cx="196800" cy="95400"/>
          </a:xfrm>
        </p:grpSpPr>
        <p:cxnSp>
          <p:nvCxnSpPr>
            <p:cNvPr id="2468" name="Google Shape;2468;p52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69" name="Google Shape;2469;p52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470" name="Google Shape;2470;p52"/>
          <p:cNvGrpSpPr/>
          <p:nvPr/>
        </p:nvGrpSpPr>
        <p:grpSpPr>
          <a:xfrm flipH="1" rot="-5400000">
            <a:off x="254705" y="3611123"/>
            <a:ext cx="196800" cy="95400"/>
            <a:chOff x="12101859" y="306555"/>
            <a:chExt cx="196800" cy="95400"/>
          </a:xfrm>
        </p:grpSpPr>
        <p:cxnSp>
          <p:nvCxnSpPr>
            <p:cNvPr id="2471" name="Google Shape;2471;p52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72" name="Google Shape;2472;p52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473" name="Google Shape;2473;p52"/>
          <p:cNvCxnSpPr/>
          <p:nvPr/>
        </p:nvCxnSpPr>
        <p:spPr>
          <a:xfrm>
            <a:off x="12193588" y="3658184"/>
            <a:ext cx="0" cy="9753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74" name="Google Shape;2474;p52"/>
          <p:cNvSpPr/>
          <p:nvPr>
            <p:ph idx="2" type="pic"/>
          </p:nvPr>
        </p:nvSpPr>
        <p:spPr>
          <a:xfrm>
            <a:off x="606425" y="3962400"/>
            <a:ext cx="11319000" cy="9153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5" name="Google Shape;2475;p52"/>
          <p:cNvSpPr txBox="1"/>
          <p:nvPr>
            <p:ph idx="1" type="subTitle"/>
          </p:nvPr>
        </p:nvSpPr>
        <p:spPr>
          <a:xfrm>
            <a:off x="16344900" y="5029200"/>
            <a:ext cx="75699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76" name="Google Shape;2476;p52"/>
          <p:cNvSpPr txBox="1"/>
          <p:nvPr>
            <p:ph idx="3" type="subTitle"/>
          </p:nvPr>
        </p:nvSpPr>
        <p:spPr>
          <a:xfrm>
            <a:off x="16344900" y="8079088"/>
            <a:ext cx="75699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77" name="Google Shape;2477;p52"/>
          <p:cNvSpPr txBox="1"/>
          <p:nvPr>
            <p:ph idx="4" type="subTitle"/>
          </p:nvPr>
        </p:nvSpPr>
        <p:spPr>
          <a:xfrm>
            <a:off x="16344900" y="11128988"/>
            <a:ext cx="75699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+Headline+Three Column">
  <p:cSld name="Icon+Headline+Three Column">
    <p:spTree>
      <p:nvGrpSpPr>
        <p:cNvPr id="2478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9" name="Google Shape;2479;p53"/>
          <p:cNvCxnSpPr/>
          <p:nvPr/>
        </p:nvCxnSpPr>
        <p:spPr>
          <a:xfrm rot="10800000">
            <a:off x="8223568" y="6855601"/>
            <a:ext cx="0" cy="65556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0" name="Google Shape;2480;p53"/>
          <p:cNvCxnSpPr/>
          <p:nvPr/>
        </p:nvCxnSpPr>
        <p:spPr>
          <a:xfrm>
            <a:off x="298580" y="6855460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481" name="Google Shape;2481;p53"/>
          <p:cNvGrpSpPr/>
          <p:nvPr/>
        </p:nvGrpSpPr>
        <p:grpSpPr>
          <a:xfrm rot="5400000">
            <a:off x="23934127" y="6808399"/>
            <a:ext cx="196800" cy="95400"/>
            <a:chOff x="12101859" y="306555"/>
            <a:chExt cx="196800" cy="95400"/>
          </a:xfrm>
        </p:grpSpPr>
        <p:cxnSp>
          <p:nvCxnSpPr>
            <p:cNvPr id="2482" name="Google Shape;2482;p53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83" name="Google Shape;2483;p53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484" name="Google Shape;2484;p53"/>
          <p:cNvGrpSpPr/>
          <p:nvPr/>
        </p:nvGrpSpPr>
        <p:grpSpPr>
          <a:xfrm flipH="1" rot="-5400000">
            <a:off x="254705" y="6808399"/>
            <a:ext cx="196800" cy="95400"/>
            <a:chOff x="12101859" y="306555"/>
            <a:chExt cx="196800" cy="95400"/>
          </a:xfrm>
        </p:grpSpPr>
        <p:cxnSp>
          <p:nvCxnSpPr>
            <p:cNvPr id="2485" name="Google Shape;2485;p53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86" name="Google Shape;2486;p53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487" name="Google Shape;2487;p53"/>
          <p:cNvCxnSpPr/>
          <p:nvPr/>
        </p:nvCxnSpPr>
        <p:spPr>
          <a:xfrm rot="10800000">
            <a:off x="16153448" y="6855601"/>
            <a:ext cx="0" cy="65556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88" name="Google Shape;2488;p53"/>
          <p:cNvSpPr txBox="1"/>
          <p:nvPr>
            <p:ph idx="1" type="body"/>
          </p:nvPr>
        </p:nvSpPr>
        <p:spPr>
          <a:xfrm>
            <a:off x="1514856" y="9393928"/>
            <a:ext cx="6508800" cy="3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234950" lvl="3" marL="1828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4pPr>
            <a:lvl5pPr indent="-234950" lvl="4" marL="22860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5pPr>
            <a:lvl6pPr indent="-2349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6pPr>
            <a:lvl7pPr indent="-2349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7pPr>
            <a:lvl8pPr indent="-2349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8pPr>
            <a:lvl9pPr indent="-2349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9pPr>
          </a:lstStyle>
          <a:p/>
        </p:txBody>
      </p:sp>
      <p:sp>
        <p:nvSpPr>
          <p:cNvPr id="2489" name="Google Shape;2489;p53"/>
          <p:cNvSpPr txBox="1"/>
          <p:nvPr>
            <p:ph idx="2" type="body"/>
          </p:nvPr>
        </p:nvSpPr>
        <p:spPr>
          <a:xfrm>
            <a:off x="9444735" y="9393928"/>
            <a:ext cx="6508800" cy="3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234950" lvl="3" marL="1828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4pPr>
            <a:lvl5pPr indent="-234950" lvl="4" marL="22860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5pPr>
            <a:lvl6pPr indent="-2349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6pPr>
            <a:lvl7pPr indent="-2349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7pPr>
            <a:lvl8pPr indent="-2349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8pPr>
            <a:lvl9pPr indent="-2349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9pPr>
          </a:lstStyle>
          <a:p/>
        </p:txBody>
      </p:sp>
      <p:sp>
        <p:nvSpPr>
          <p:cNvPr id="2490" name="Google Shape;2490;p53"/>
          <p:cNvSpPr txBox="1"/>
          <p:nvPr>
            <p:ph idx="3" type="body"/>
          </p:nvPr>
        </p:nvSpPr>
        <p:spPr>
          <a:xfrm>
            <a:off x="17374614" y="9393928"/>
            <a:ext cx="6508800" cy="3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234950" lvl="3" marL="1828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4pPr>
            <a:lvl5pPr indent="-234950" lvl="4" marL="22860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5pPr>
            <a:lvl6pPr indent="-2349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6pPr>
            <a:lvl7pPr indent="-2349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7pPr>
            <a:lvl8pPr indent="-2349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8pPr>
            <a:lvl9pPr indent="-2349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9pPr>
          </a:lstStyle>
          <a:p/>
        </p:txBody>
      </p:sp>
      <p:sp>
        <p:nvSpPr>
          <p:cNvPr id="2491" name="Google Shape;2491;p53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2" name="Google Shape;2492;p53"/>
          <p:cNvSpPr txBox="1"/>
          <p:nvPr>
            <p:ph idx="4" type="subTitle"/>
          </p:nvPr>
        </p:nvSpPr>
        <p:spPr>
          <a:xfrm>
            <a:off x="1520775" y="8239925"/>
            <a:ext cx="65028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93" name="Google Shape;2493;p53"/>
          <p:cNvSpPr txBox="1"/>
          <p:nvPr>
            <p:ph idx="5" type="subTitle"/>
          </p:nvPr>
        </p:nvSpPr>
        <p:spPr>
          <a:xfrm>
            <a:off x="9447700" y="8239925"/>
            <a:ext cx="65028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494" name="Google Shape;2494;p53"/>
          <p:cNvSpPr txBox="1"/>
          <p:nvPr>
            <p:ph idx="6" type="subTitle"/>
          </p:nvPr>
        </p:nvSpPr>
        <p:spPr>
          <a:xfrm>
            <a:off x="17174700" y="8239925"/>
            <a:ext cx="65028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Title+Icon">
  <p:cSld name="H2 Title+Icon">
    <p:spTree>
      <p:nvGrpSpPr>
        <p:cNvPr id="2495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p54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97" name="Google Shape;2497;p54"/>
          <p:cNvCxnSpPr/>
          <p:nvPr/>
        </p:nvCxnSpPr>
        <p:spPr>
          <a:xfrm>
            <a:off x="298580" y="3658184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498" name="Google Shape;2498;p54"/>
          <p:cNvGrpSpPr/>
          <p:nvPr/>
        </p:nvGrpSpPr>
        <p:grpSpPr>
          <a:xfrm rot="5400000">
            <a:off x="23934127" y="3611123"/>
            <a:ext cx="196800" cy="95400"/>
            <a:chOff x="12101859" y="306555"/>
            <a:chExt cx="196800" cy="95400"/>
          </a:xfrm>
        </p:grpSpPr>
        <p:cxnSp>
          <p:nvCxnSpPr>
            <p:cNvPr id="2499" name="Google Shape;2499;p54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00" name="Google Shape;2500;p54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501" name="Google Shape;2501;p54"/>
          <p:cNvGrpSpPr/>
          <p:nvPr/>
        </p:nvGrpSpPr>
        <p:grpSpPr>
          <a:xfrm flipH="1" rot="-5400000">
            <a:off x="254705" y="3611123"/>
            <a:ext cx="196800" cy="95400"/>
            <a:chOff x="12101859" y="306555"/>
            <a:chExt cx="196800" cy="95400"/>
          </a:xfrm>
        </p:grpSpPr>
        <p:cxnSp>
          <p:nvCxnSpPr>
            <p:cNvPr id="2502" name="Google Shape;2502;p54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03" name="Google Shape;2503;p54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04" name="Google Shape;2504;p54"/>
          <p:cNvSpPr txBox="1"/>
          <p:nvPr>
            <p:ph idx="1" type="subTitle"/>
          </p:nvPr>
        </p:nvSpPr>
        <p:spPr>
          <a:xfrm>
            <a:off x="16344900" y="5029200"/>
            <a:ext cx="75699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505" name="Google Shape;2505;p54"/>
          <p:cNvSpPr txBox="1"/>
          <p:nvPr>
            <p:ph idx="2" type="subTitle"/>
          </p:nvPr>
        </p:nvSpPr>
        <p:spPr>
          <a:xfrm>
            <a:off x="16344900" y="8079088"/>
            <a:ext cx="75699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506" name="Google Shape;2506;p54"/>
          <p:cNvSpPr txBox="1"/>
          <p:nvPr>
            <p:ph idx="3" type="subTitle"/>
          </p:nvPr>
        </p:nvSpPr>
        <p:spPr>
          <a:xfrm>
            <a:off x="16344900" y="11128988"/>
            <a:ext cx="7569900" cy="815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1 title+Bullet-1">
  <p:cSld name="H1 title+Bullet-1">
    <p:spTree>
      <p:nvGrpSpPr>
        <p:cNvPr id="2507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55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9" name="Google Shape;2509;p55"/>
          <p:cNvSpPr txBox="1"/>
          <p:nvPr>
            <p:ph idx="1" type="body"/>
          </p:nvPr>
        </p:nvSpPr>
        <p:spPr>
          <a:xfrm>
            <a:off x="4471416" y="9242764"/>
            <a:ext cx="7491300" cy="3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234950" lvl="2" marL="13716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3pPr>
            <a:lvl4pPr indent="-234950" lvl="3" marL="1828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4pPr>
            <a:lvl5pPr indent="-234950" lvl="4" marL="22860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100"/>
              <a:buChar char="‧"/>
              <a:defRPr sz="100">
                <a:solidFill>
                  <a:schemeClr val="dk2"/>
                </a:solidFill>
              </a:defRPr>
            </a:lvl5pPr>
            <a:lvl6pPr indent="-2349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6pPr>
            <a:lvl7pPr indent="-2349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7pPr>
            <a:lvl8pPr indent="-2349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8pPr>
            <a:lvl9pPr indent="-2349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Char char="•"/>
              <a:defRPr/>
            </a:lvl9pPr>
          </a:lstStyle>
          <a:p/>
        </p:txBody>
      </p:sp>
      <p:cxnSp>
        <p:nvCxnSpPr>
          <p:cNvPr id="2510" name="Google Shape;2510;p55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511" name="Google Shape;2511;p55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2512" name="Google Shape;2512;p55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13" name="Google Shape;2513;p55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514" name="Google Shape;2514;p55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2515" name="Google Shape;2515;p55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16" name="Google Shape;2516;p55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17" name="Google Shape;2517;p55"/>
          <p:cNvSpPr txBox="1"/>
          <p:nvPr>
            <p:ph idx="2" type="subTitle"/>
          </p:nvPr>
        </p:nvSpPr>
        <p:spPr>
          <a:xfrm>
            <a:off x="12556900" y="609600"/>
            <a:ext cx="11318400" cy="10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2518" name="Google Shape;2518;p55"/>
          <p:cNvSpPr txBox="1"/>
          <p:nvPr>
            <p:ph idx="3" type="subTitle"/>
          </p:nvPr>
        </p:nvSpPr>
        <p:spPr>
          <a:xfrm>
            <a:off x="12556900" y="2331720"/>
            <a:ext cx="11318400" cy="10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2519" name="Google Shape;2519;p55"/>
          <p:cNvSpPr txBox="1"/>
          <p:nvPr>
            <p:ph idx="4" type="subTitle"/>
          </p:nvPr>
        </p:nvSpPr>
        <p:spPr>
          <a:xfrm>
            <a:off x="12556900" y="4047525"/>
            <a:ext cx="11318400" cy="10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1 title+Bullet-1">
  <p:cSld name="1_H1 title+Bullet-1">
    <p:spTree>
      <p:nvGrpSpPr>
        <p:cNvPr id="2520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6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522" name="Google Shape;2522;p56"/>
          <p:cNvCxnSpPr/>
          <p:nvPr/>
        </p:nvCxnSpPr>
        <p:spPr>
          <a:xfrm>
            <a:off x="298580" y="6855460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523" name="Google Shape;2523;p56"/>
          <p:cNvGrpSpPr/>
          <p:nvPr/>
        </p:nvGrpSpPr>
        <p:grpSpPr>
          <a:xfrm rot="5400000">
            <a:off x="23934127" y="6808399"/>
            <a:ext cx="196800" cy="95400"/>
            <a:chOff x="12101859" y="306555"/>
            <a:chExt cx="196800" cy="95400"/>
          </a:xfrm>
        </p:grpSpPr>
        <p:cxnSp>
          <p:nvCxnSpPr>
            <p:cNvPr id="2524" name="Google Shape;2524;p56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25" name="Google Shape;2525;p56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526" name="Google Shape;2526;p56"/>
          <p:cNvGrpSpPr/>
          <p:nvPr/>
        </p:nvGrpSpPr>
        <p:grpSpPr>
          <a:xfrm flipH="1" rot="-5400000">
            <a:off x="254705" y="6808399"/>
            <a:ext cx="196800" cy="95400"/>
            <a:chOff x="12101859" y="306555"/>
            <a:chExt cx="196800" cy="95400"/>
          </a:xfrm>
        </p:grpSpPr>
        <p:cxnSp>
          <p:nvCxnSpPr>
            <p:cNvPr id="2527" name="Google Shape;2527;p56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28" name="Google Shape;2528;p56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529" name="Google Shape;2529;p56"/>
          <p:cNvCxnSpPr/>
          <p:nvPr/>
        </p:nvCxnSpPr>
        <p:spPr>
          <a:xfrm>
            <a:off x="12193588" y="6855460"/>
            <a:ext cx="0" cy="65556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30" name="Google Shape;2530;p56"/>
          <p:cNvSpPr txBox="1"/>
          <p:nvPr>
            <p:ph idx="1" type="subTitle"/>
          </p:nvPr>
        </p:nvSpPr>
        <p:spPr>
          <a:xfrm>
            <a:off x="12556900" y="7137050"/>
            <a:ext cx="11318400" cy="10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2531" name="Google Shape;2531;p56"/>
          <p:cNvSpPr txBox="1"/>
          <p:nvPr>
            <p:ph idx="2" type="subTitle"/>
          </p:nvPr>
        </p:nvSpPr>
        <p:spPr>
          <a:xfrm>
            <a:off x="12556900" y="8860536"/>
            <a:ext cx="11318400" cy="10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2532" name="Google Shape;2532;p56"/>
          <p:cNvSpPr txBox="1"/>
          <p:nvPr>
            <p:ph idx="3" type="subTitle"/>
          </p:nvPr>
        </p:nvSpPr>
        <p:spPr>
          <a:xfrm>
            <a:off x="12556900" y="10574975"/>
            <a:ext cx="11318400" cy="101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SzPts val="7200"/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100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s">
  <p:cSld name="Questions">
    <p:spTree>
      <p:nvGrpSpPr>
        <p:cNvPr id="2533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34" name="Google Shape;2534;p57"/>
          <p:cNvCxnSpPr/>
          <p:nvPr/>
        </p:nvCxnSpPr>
        <p:spPr>
          <a:xfrm>
            <a:off x="6247790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535" name="Google Shape;2535;p57"/>
          <p:cNvGrpSpPr/>
          <p:nvPr/>
        </p:nvGrpSpPr>
        <p:grpSpPr>
          <a:xfrm rot="10800000">
            <a:off x="6149398" y="13315950"/>
            <a:ext cx="196800" cy="95400"/>
            <a:chOff x="12248544" y="458955"/>
            <a:chExt cx="196800" cy="95400"/>
          </a:xfrm>
        </p:grpSpPr>
        <p:cxnSp>
          <p:nvCxnSpPr>
            <p:cNvPr id="2536" name="Google Shape;2536;p57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37" name="Google Shape;2537;p57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538" name="Google Shape;2538;p57"/>
          <p:cNvGrpSpPr/>
          <p:nvPr/>
        </p:nvGrpSpPr>
        <p:grpSpPr>
          <a:xfrm>
            <a:off x="6149378" y="304649"/>
            <a:ext cx="196800" cy="95400"/>
            <a:chOff x="12101859" y="306555"/>
            <a:chExt cx="196800" cy="95400"/>
          </a:xfrm>
        </p:grpSpPr>
        <p:cxnSp>
          <p:nvCxnSpPr>
            <p:cNvPr id="2539" name="Google Shape;2539;p57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40" name="Google Shape;2540;p57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41" name="Google Shape;2541;p57"/>
          <p:cNvSpPr txBox="1"/>
          <p:nvPr>
            <p:ph type="title"/>
          </p:nvPr>
        </p:nvSpPr>
        <p:spPr>
          <a:xfrm>
            <a:off x="607094" y="10984672"/>
            <a:ext cx="5417700" cy="214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2" name="Google Shape;2542;p57"/>
          <p:cNvSpPr txBox="1"/>
          <p:nvPr>
            <p:ph idx="1" type="subTitle"/>
          </p:nvPr>
        </p:nvSpPr>
        <p:spPr>
          <a:xfrm>
            <a:off x="12211050" y="590550"/>
            <a:ext cx="11733300" cy="23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543" name="Google Shape;2543;p57"/>
          <p:cNvSpPr txBox="1"/>
          <p:nvPr>
            <p:ph idx="2" type="subTitle"/>
          </p:nvPr>
        </p:nvSpPr>
        <p:spPr>
          <a:xfrm>
            <a:off x="12211050" y="3343875"/>
            <a:ext cx="11733300" cy="23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544" name="Google Shape;2544;p57"/>
          <p:cNvSpPr txBox="1"/>
          <p:nvPr>
            <p:ph idx="3" type="subTitle"/>
          </p:nvPr>
        </p:nvSpPr>
        <p:spPr>
          <a:xfrm>
            <a:off x="12211050" y="6097200"/>
            <a:ext cx="11733300" cy="235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ll-1">
  <p:cSld name="Cell-1">
    <p:spTree>
      <p:nvGrpSpPr>
        <p:cNvPr id="2545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p58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7" name="Google Shape;2547;p58"/>
          <p:cNvSpPr txBox="1"/>
          <p:nvPr>
            <p:ph idx="1" type="body"/>
          </p:nvPr>
        </p:nvSpPr>
        <p:spPr>
          <a:xfrm>
            <a:off x="16145000" y="609598"/>
            <a:ext cx="7635300" cy="5923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‧"/>
              <a:defRPr>
                <a:solidFill>
                  <a:schemeClr val="dk2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‧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548" name="Google Shape;2548;p58"/>
          <p:cNvCxnSpPr/>
          <p:nvPr/>
        </p:nvCxnSpPr>
        <p:spPr>
          <a:xfrm>
            <a:off x="298580" y="6855460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549" name="Google Shape;2549;p58"/>
          <p:cNvGrpSpPr/>
          <p:nvPr/>
        </p:nvGrpSpPr>
        <p:grpSpPr>
          <a:xfrm rot="5400000">
            <a:off x="23934127" y="6808399"/>
            <a:ext cx="196800" cy="95400"/>
            <a:chOff x="12101859" y="306555"/>
            <a:chExt cx="196800" cy="95400"/>
          </a:xfrm>
        </p:grpSpPr>
        <p:cxnSp>
          <p:nvCxnSpPr>
            <p:cNvPr id="2550" name="Google Shape;2550;p58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51" name="Google Shape;2551;p58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552" name="Google Shape;2552;p58"/>
          <p:cNvGrpSpPr/>
          <p:nvPr/>
        </p:nvGrpSpPr>
        <p:grpSpPr>
          <a:xfrm flipH="1" rot="-5400000">
            <a:off x="254705" y="6808399"/>
            <a:ext cx="196800" cy="95400"/>
            <a:chOff x="12101859" y="306555"/>
            <a:chExt cx="196800" cy="95400"/>
          </a:xfrm>
        </p:grpSpPr>
        <p:cxnSp>
          <p:nvCxnSpPr>
            <p:cNvPr id="2553" name="Google Shape;2553;p58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54" name="Google Shape;2554;p58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555" name="Google Shape;2555;p58"/>
          <p:cNvCxnSpPr/>
          <p:nvPr/>
        </p:nvCxnSpPr>
        <p:spPr>
          <a:xfrm>
            <a:off x="298580" y="8499065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6" name="Google Shape;2556;p58"/>
          <p:cNvCxnSpPr/>
          <p:nvPr/>
        </p:nvCxnSpPr>
        <p:spPr>
          <a:xfrm>
            <a:off x="298580" y="10142670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7" name="Google Shape;2557;p58"/>
          <p:cNvCxnSpPr/>
          <p:nvPr/>
        </p:nvCxnSpPr>
        <p:spPr>
          <a:xfrm>
            <a:off x="298580" y="11786275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8" name="Google Shape;2558;p58"/>
          <p:cNvCxnSpPr/>
          <p:nvPr/>
        </p:nvCxnSpPr>
        <p:spPr>
          <a:xfrm>
            <a:off x="4269382" y="6855460"/>
            <a:ext cx="0" cy="65556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59" name="Google Shape;2559;p58"/>
          <p:cNvCxnSpPr/>
          <p:nvPr/>
        </p:nvCxnSpPr>
        <p:spPr>
          <a:xfrm>
            <a:off x="8227924" y="6855460"/>
            <a:ext cx="0" cy="65556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0" name="Google Shape;2560;p58"/>
          <p:cNvCxnSpPr/>
          <p:nvPr/>
        </p:nvCxnSpPr>
        <p:spPr>
          <a:xfrm>
            <a:off x="12186466" y="6855460"/>
            <a:ext cx="0" cy="65556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1" name="Google Shape;2561;p58"/>
          <p:cNvCxnSpPr/>
          <p:nvPr/>
        </p:nvCxnSpPr>
        <p:spPr>
          <a:xfrm>
            <a:off x="16145008" y="6855460"/>
            <a:ext cx="0" cy="65556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62" name="Google Shape;2562;p58"/>
          <p:cNvCxnSpPr/>
          <p:nvPr/>
        </p:nvCxnSpPr>
        <p:spPr>
          <a:xfrm>
            <a:off x="20103550" y="6855460"/>
            <a:ext cx="0" cy="65556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63" name="Google Shape;2563;p58"/>
          <p:cNvSpPr txBox="1"/>
          <p:nvPr>
            <p:ph hasCustomPrompt="1" idx="2" type="title"/>
          </p:nvPr>
        </p:nvSpPr>
        <p:spPr>
          <a:xfrm>
            <a:off x="1729938" y="72569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64" name="Google Shape;2564;p58"/>
          <p:cNvSpPr txBox="1"/>
          <p:nvPr>
            <p:ph hasCustomPrompt="1" idx="3" type="title"/>
          </p:nvPr>
        </p:nvSpPr>
        <p:spPr>
          <a:xfrm>
            <a:off x="1729938" y="89005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65" name="Google Shape;2565;p58"/>
          <p:cNvSpPr txBox="1"/>
          <p:nvPr>
            <p:ph hasCustomPrompt="1" idx="4" type="title"/>
          </p:nvPr>
        </p:nvSpPr>
        <p:spPr>
          <a:xfrm>
            <a:off x="1729938" y="105441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66" name="Google Shape;2566;p58"/>
          <p:cNvSpPr txBox="1"/>
          <p:nvPr>
            <p:ph hasCustomPrompt="1" idx="5" type="title"/>
          </p:nvPr>
        </p:nvSpPr>
        <p:spPr>
          <a:xfrm>
            <a:off x="1729938" y="121877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67" name="Google Shape;2567;p58"/>
          <p:cNvSpPr txBox="1"/>
          <p:nvPr>
            <p:ph hasCustomPrompt="1" idx="6" type="title"/>
          </p:nvPr>
        </p:nvSpPr>
        <p:spPr>
          <a:xfrm>
            <a:off x="4598038" y="72569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68" name="Google Shape;2568;p58"/>
          <p:cNvSpPr txBox="1"/>
          <p:nvPr>
            <p:ph hasCustomPrompt="1" idx="7" type="title"/>
          </p:nvPr>
        </p:nvSpPr>
        <p:spPr>
          <a:xfrm>
            <a:off x="8532813" y="72569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69" name="Google Shape;2569;p58"/>
          <p:cNvSpPr txBox="1"/>
          <p:nvPr>
            <p:ph hasCustomPrompt="1" idx="8" type="title"/>
          </p:nvPr>
        </p:nvSpPr>
        <p:spPr>
          <a:xfrm>
            <a:off x="12503563" y="72569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70" name="Google Shape;2570;p58"/>
          <p:cNvSpPr txBox="1"/>
          <p:nvPr>
            <p:ph hasCustomPrompt="1" idx="9" type="title"/>
          </p:nvPr>
        </p:nvSpPr>
        <p:spPr>
          <a:xfrm>
            <a:off x="16452050" y="72569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71" name="Google Shape;2571;p58"/>
          <p:cNvSpPr txBox="1"/>
          <p:nvPr>
            <p:ph hasCustomPrompt="1" idx="13" type="title"/>
          </p:nvPr>
        </p:nvSpPr>
        <p:spPr>
          <a:xfrm>
            <a:off x="20400525" y="72569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72" name="Google Shape;2572;p58"/>
          <p:cNvSpPr txBox="1"/>
          <p:nvPr>
            <p:ph hasCustomPrompt="1" idx="14" type="title"/>
          </p:nvPr>
        </p:nvSpPr>
        <p:spPr>
          <a:xfrm>
            <a:off x="4598038" y="89005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3" name="Google Shape;2573;p58"/>
          <p:cNvSpPr txBox="1"/>
          <p:nvPr>
            <p:ph hasCustomPrompt="1" idx="15" type="title"/>
          </p:nvPr>
        </p:nvSpPr>
        <p:spPr>
          <a:xfrm>
            <a:off x="4598038" y="105441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4" name="Google Shape;2574;p58"/>
          <p:cNvSpPr txBox="1"/>
          <p:nvPr>
            <p:ph hasCustomPrompt="1" idx="16" type="title"/>
          </p:nvPr>
        </p:nvSpPr>
        <p:spPr>
          <a:xfrm>
            <a:off x="8532813" y="89005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5" name="Google Shape;2575;p58"/>
          <p:cNvSpPr txBox="1"/>
          <p:nvPr>
            <p:ph hasCustomPrompt="1" idx="17" type="title"/>
          </p:nvPr>
        </p:nvSpPr>
        <p:spPr>
          <a:xfrm>
            <a:off x="8532813" y="105441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6" name="Google Shape;2576;p58"/>
          <p:cNvSpPr txBox="1"/>
          <p:nvPr>
            <p:ph hasCustomPrompt="1" idx="18" type="title"/>
          </p:nvPr>
        </p:nvSpPr>
        <p:spPr>
          <a:xfrm>
            <a:off x="8532813" y="121877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7" name="Google Shape;2577;p58"/>
          <p:cNvSpPr txBox="1"/>
          <p:nvPr>
            <p:ph hasCustomPrompt="1" idx="19" type="title"/>
          </p:nvPr>
        </p:nvSpPr>
        <p:spPr>
          <a:xfrm>
            <a:off x="12503563" y="89005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8" name="Google Shape;2578;p58"/>
          <p:cNvSpPr txBox="1"/>
          <p:nvPr>
            <p:ph hasCustomPrompt="1" idx="20" type="title"/>
          </p:nvPr>
        </p:nvSpPr>
        <p:spPr>
          <a:xfrm>
            <a:off x="16452050" y="89005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9" name="Google Shape;2579;p58"/>
          <p:cNvSpPr txBox="1"/>
          <p:nvPr>
            <p:ph hasCustomPrompt="1" idx="21" type="title"/>
          </p:nvPr>
        </p:nvSpPr>
        <p:spPr>
          <a:xfrm>
            <a:off x="16452050" y="105441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80" name="Google Shape;2580;p58"/>
          <p:cNvSpPr txBox="1"/>
          <p:nvPr>
            <p:ph hasCustomPrompt="1" idx="22" type="title"/>
          </p:nvPr>
        </p:nvSpPr>
        <p:spPr>
          <a:xfrm>
            <a:off x="16452050" y="121877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81" name="Google Shape;2581;p58"/>
          <p:cNvSpPr txBox="1"/>
          <p:nvPr>
            <p:ph hasCustomPrompt="1" idx="23" type="title"/>
          </p:nvPr>
        </p:nvSpPr>
        <p:spPr>
          <a:xfrm>
            <a:off x="20400525" y="89005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82" name="Google Shape;2582;p58"/>
          <p:cNvSpPr txBox="1"/>
          <p:nvPr>
            <p:ph hasCustomPrompt="1" idx="24" type="title"/>
          </p:nvPr>
        </p:nvSpPr>
        <p:spPr>
          <a:xfrm>
            <a:off x="20400525" y="105441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ll-2">
  <p:cSld name="Cell-2">
    <p:spTree>
      <p:nvGrpSpPr>
        <p:cNvPr id="2583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84" name="Google Shape;2584;p59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585" name="Google Shape;2585;p59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2586" name="Google Shape;2586;p59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87" name="Google Shape;2587;p59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588" name="Google Shape;2588;p59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2589" name="Google Shape;2589;p59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90" name="Google Shape;2590;p59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591" name="Google Shape;2591;p59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2" name="Google Shape;2592;p59"/>
          <p:cNvSpPr txBox="1"/>
          <p:nvPr>
            <p:ph idx="1" type="body"/>
          </p:nvPr>
        </p:nvSpPr>
        <p:spPr>
          <a:xfrm>
            <a:off x="4290000" y="7216747"/>
            <a:ext cx="7635300" cy="5899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‧"/>
              <a:defRPr>
                <a:solidFill>
                  <a:schemeClr val="dk2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‧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593" name="Google Shape;2593;p59"/>
          <p:cNvCxnSpPr/>
          <p:nvPr/>
        </p:nvCxnSpPr>
        <p:spPr>
          <a:xfrm>
            <a:off x="1614455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94" name="Google Shape;2594;p59"/>
          <p:cNvCxnSpPr/>
          <p:nvPr/>
        </p:nvCxnSpPr>
        <p:spPr>
          <a:xfrm>
            <a:off x="201183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95" name="Google Shape;2595;p59"/>
          <p:cNvCxnSpPr/>
          <p:nvPr/>
        </p:nvCxnSpPr>
        <p:spPr>
          <a:xfrm>
            <a:off x="12193583" y="8499065"/>
            <a:ext cx="11879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96" name="Google Shape;2596;p59"/>
          <p:cNvCxnSpPr/>
          <p:nvPr/>
        </p:nvCxnSpPr>
        <p:spPr>
          <a:xfrm>
            <a:off x="12193583" y="10128475"/>
            <a:ext cx="11879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97" name="Google Shape;2597;p59"/>
          <p:cNvCxnSpPr/>
          <p:nvPr/>
        </p:nvCxnSpPr>
        <p:spPr>
          <a:xfrm>
            <a:off x="12193583" y="11774395"/>
            <a:ext cx="11879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98" name="Google Shape;2598;p59"/>
          <p:cNvCxnSpPr/>
          <p:nvPr/>
        </p:nvCxnSpPr>
        <p:spPr>
          <a:xfrm>
            <a:off x="12193583" y="6858000"/>
            <a:ext cx="11879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99" name="Google Shape;2599;p59"/>
          <p:cNvCxnSpPr/>
          <p:nvPr/>
        </p:nvCxnSpPr>
        <p:spPr>
          <a:xfrm>
            <a:off x="12193583" y="5216935"/>
            <a:ext cx="11879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00" name="Google Shape;2600;p59"/>
          <p:cNvCxnSpPr/>
          <p:nvPr/>
        </p:nvCxnSpPr>
        <p:spPr>
          <a:xfrm>
            <a:off x="12193583" y="3575870"/>
            <a:ext cx="11879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01" name="Google Shape;2601;p59"/>
          <p:cNvCxnSpPr/>
          <p:nvPr/>
        </p:nvCxnSpPr>
        <p:spPr>
          <a:xfrm>
            <a:off x="12193583" y="1934805"/>
            <a:ext cx="11879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02" name="Google Shape;2602;p59"/>
          <p:cNvSpPr txBox="1"/>
          <p:nvPr>
            <p:ph hasCustomPrompt="1" idx="2" type="title"/>
          </p:nvPr>
        </p:nvSpPr>
        <p:spPr>
          <a:xfrm>
            <a:off x="13616438" y="6987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3" name="Google Shape;2603;p59"/>
          <p:cNvSpPr txBox="1"/>
          <p:nvPr>
            <p:ph hasCustomPrompt="1" idx="3" type="title"/>
          </p:nvPr>
        </p:nvSpPr>
        <p:spPr>
          <a:xfrm>
            <a:off x="17567400" y="6987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4" name="Google Shape;2604;p59"/>
          <p:cNvSpPr txBox="1"/>
          <p:nvPr>
            <p:ph hasCustomPrompt="1" idx="4" type="title"/>
          </p:nvPr>
        </p:nvSpPr>
        <p:spPr>
          <a:xfrm>
            <a:off x="21518375" y="6987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05" name="Google Shape;2605;p59"/>
          <p:cNvSpPr txBox="1"/>
          <p:nvPr>
            <p:ph hasCustomPrompt="1" idx="5" type="title"/>
          </p:nvPr>
        </p:nvSpPr>
        <p:spPr>
          <a:xfrm>
            <a:off x="12499888" y="3976088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6" name="Google Shape;2606;p59"/>
          <p:cNvSpPr txBox="1"/>
          <p:nvPr>
            <p:ph hasCustomPrompt="1" idx="6" type="title"/>
          </p:nvPr>
        </p:nvSpPr>
        <p:spPr>
          <a:xfrm>
            <a:off x="12499888" y="5617150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7" name="Google Shape;2607;p59"/>
          <p:cNvSpPr txBox="1"/>
          <p:nvPr>
            <p:ph hasCustomPrompt="1" idx="7" type="title"/>
          </p:nvPr>
        </p:nvSpPr>
        <p:spPr>
          <a:xfrm>
            <a:off x="12499888" y="7258238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8" name="Google Shape;2608;p59"/>
          <p:cNvSpPr txBox="1"/>
          <p:nvPr>
            <p:ph hasCustomPrompt="1" idx="8" type="title"/>
          </p:nvPr>
        </p:nvSpPr>
        <p:spPr>
          <a:xfrm>
            <a:off x="12499888" y="88934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9" name="Google Shape;2609;p59"/>
          <p:cNvSpPr txBox="1"/>
          <p:nvPr>
            <p:ph hasCustomPrompt="1" idx="9" type="title"/>
          </p:nvPr>
        </p:nvSpPr>
        <p:spPr>
          <a:xfrm>
            <a:off x="12499888" y="10531125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0" name="Google Shape;2610;p59"/>
          <p:cNvSpPr txBox="1"/>
          <p:nvPr>
            <p:ph hasCustomPrompt="1" idx="13" type="title"/>
          </p:nvPr>
        </p:nvSpPr>
        <p:spPr>
          <a:xfrm>
            <a:off x="12499888" y="2304938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1" name="Google Shape;2611;p59"/>
          <p:cNvSpPr txBox="1"/>
          <p:nvPr>
            <p:ph hasCustomPrompt="1" idx="14" type="title"/>
          </p:nvPr>
        </p:nvSpPr>
        <p:spPr>
          <a:xfrm>
            <a:off x="16450850" y="3976088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2" name="Google Shape;2612;p59"/>
          <p:cNvSpPr txBox="1"/>
          <p:nvPr>
            <p:ph hasCustomPrompt="1" idx="15" type="title"/>
          </p:nvPr>
        </p:nvSpPr>
        <p:spPr>
          <a:xfrm>
            <a:off x="16450850" y="5617150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3" name="Google Shape;2613;p59"/>
          <p:cNvSpPr txBox="1"/>
          <p:nvPr>
            <p:ph hasCustomPrompt="1" idx="16" type="title"/>
          </p:nvPr>
        </p:nvSpPr>
        <p:spPr>
          <a:xfrm>
            <a:off x="16450850" y="2304938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4" name="Google Shape;2614;p59"/>
          <p:cNvSpPr txBox="1"/>
          <p:nvPr>
            <p:ph hasCustomPrompt="1" idx="17" type="title"/>
          </p:nvPr>
        </p:nvSpPr>
        <p:spPr>
          <a:xfrm>
            <a:off x="16450850" y="10540388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5" name="Google Shape;2615;p59"/>
          <p:cNvSpPr txBox="1"/>
          <p:nvPr>
            <p:ph hasCustomPrompt="1" idx="18" type="title"/>
          </p:nvPr>
        </p:nvSpPr>
        <p:spPr>
          <a:xfrm>
            <a:off x="16450850" y="12181450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6" name="Google Shape;2616;p59"/>
          <p:cNvSpPr txBox="1"/>
          <p:nvPr>
            <p:ph hasCustomPrompt="1" idx="19" type="title"/>
          </p:nvPr>
        </p:nvSpPr>
        <p:spPr>
          <a:xfrm>
            <a:off x="20401788" y="3976088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7" name="Google Shape;2617;p59"/>
          <p:cNvSpPr txBox="1"/>
          <p:nvPr>
            <p:ph hasCustomPrompt="1" idx="20" type="title"/>
          </p:nvPr>
        </p:nvSpPr>
        <p:spPr>
          <a:xfrm>
            <a:off x="20401788" y="2304938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8" name="Google Shape;2618;p59"/>
          <p:cNvSpPr txBox="1"/>
          <p:nvPr>
            <p:ph hasCustomPrompt="1" idx="21" type="title"/>
          </p:nvPr>
        </p:nvSpPr>
        <p:spPr>
          <a:xfrm>
            <a:off x="20401788" y="7258238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9" name="Google Shape;2619;p59"/>
          <p:cNvSpPr txBox="1"/>
          <p:nvPr>
            <p:ph hasCustomPrompt="1" idx="22" type="title"/>
          </p:nvPr>
        </p:nvSpPr>
        <p:spPr>
          <a:xfrm>
            <a:off x="20401788" y="8893463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0" name="Google Shape;2620;p59"/>
          <p:cNvSpPr txBox="1"/>
          <p:nvPr>
            <p:ph hasCustomPrompt="1" idx="23" type="title"/>
          </p:nvPr>
        </p:nvSpPr>
        <p:spPr>
          <a:xfrm>
            <a:off x="20401788" y="12181450"/>
            <a:ext cx="2155500" cy="84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-1">
  <p:cSld name="Team-1">
    <p:spTree>
      <p:nvGrpSpPr>
        <p:cNvPr id="262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60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623" name="Google Shape;2623;p60"/>
          <p:cNvCxnSpPr/>
          <p:nvPr/>
        </p:nvCxnSpPr>
        <p:spPr>
          <a:xfrm>
            <a:off x="298580" y="5883910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624" name="Google Shape;2624;p60"/>
          <p:cNvGrpSpPr/>
          <p:nvPr/>
        </p:nvGrpSpPr>
        <p:grpSpPr>
          <a:xfrm rot="5400000">
            <a:off x="23934127" y="5836849"/>
            <a:ext cx="196800" cy="95400"/>
            <a:chOff x="12101859" y="306555"/>
            <a:chExt cx="196800" cy="95400"/>
          </a:xfrm>
        </p:grpSpPr>
        <p:cxnSp>
          <p:nvCxnSpPr>
            <p:cNvPr id="2625" name="Google Shape;2625;p60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26" name="Google Shape;2626;p60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627" name="Google Shape;2627;p60"/>
          <p:cNvGrpSpPr/>
          <p:nvPr/>
        </p:nvGrpSpPr>
        <p:grpSpPr>
          <a:xfrm flipH="1" rot="-5400000">
            <a:off x="254705" y="5836849"/>
            <a:ext cx="196800" cy="95400"/>
            <a:chOff x="12101859" y="306555"/>
            <a:chExt cx="196800" cy="95400"/>
          </a:xfrm>
        </p:grpSpPr>
        <p:cxnSp>
          <p:nvCxnSpPr>
            <p:cNvPr id="2628" name="Google Shape;2628;p60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29" name="Google Shape;2629;p60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630" name="Google Shape;2630;p60"/>
          <p:cNvCxnSpPr/>
          <p:nvPr/>
        </p:nvCxnSpPr>
        <p:spPr>
          <a:xfrm>
            <a:off x="298580" y="9656982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1" name="Google Shape;2631;p60"/>
          <p:cNvCxnSpPr/>
          <p:nvPr/>
        </p:nvCxnSpPr>
        <p:spPr>
          <a:xfrm>
            <a:off x="16144558" y="5883910"/>
            <a:ext cx="0" cy="75273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2" name="Google Shape;2632;p60"/>
          <p:cNvCxnSpPr/>
          <p:nvPr/>
        </p:nvCxnSpPr>
        <p:spPr>
          <a:xfrm>
            <a:off x="8226792" y="5883910"/>
            <a:ext cx="0" cy="75273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33" name="Google Shape;2633;p60"/>
          <p:cNvSpPr/>
          <p:nvPr>
            <p:ph idx="2" type="pic"/>
          </p:nvPr>
        </p:nvSpPr>
        <p:spPr>
          <a:xfrm>
            <a:off x="606864" y="6191413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34" name="Google Shape;2634;p60"/>
          <p:cNvSpPr/>
          <p:nvPr>
            <p:ph idx="3" type="pic"/>
          </p:nvPr>
        </p:nvSpPr>
        <p:spPr>
          <a:xfrm>
            <a:off x="8524629" y="6191413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35" name="Google Shape;2635;p60"/>
          <p:cNvSpPr/>
          <p:nvPr>
            <p:ph idx="4" type="pic"/>
          </p:nvPr>
        </p:nvSpPr>
        <p:spPr>
          <a:xfrm>
            <a:off x="16442394" y="6191413"/>
            <a:ext cx="1420800" cy="141990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2636" name="Google Shape;2636;p60"/>
          <p:cNvCxnSpPr/>
          <p:nvPr/>
        </p:nvCxnSpPr>
        <p:spPr>
          <a:xfrm>
            <a:off x="298580" y="13414405"/>
            <a:ext cx="23774400" cy="0"/>
          </a:xfrm>
          <a:prstGeom prst="straightConnector1">
            <a:avLst/>
          </a:prstGeom>
          <a:noFill/>
          <a:ln cap="flat" cmpd="sng" w="9525">
            <a:solidFill>
              <a:srgbClr val="4A4A4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37" name="Google Shape;2637;p60"/>
          <p:cNvSpPr/>
          <p:nvPr>
            <p:ph idx="5" type="pic"/>
          </p:nvPr>
        </p:nvSpPr>
        <p:spPr>
          <a:xfrm>
            <a:off x="606864" y="9948836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38" name="Google Shape;2638;p60"/>
          <p:cNvSpPr/>
          <p:nvPr>
            <p:ph idx="6" type="pic"/>
          </p:nvPr>
        </p:nvSpPr>
        <p:spPr>
          <a:xfrm>
            <a:off x="8524629" y="9948836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39" name="Google Shape;2639;p60"/>
          <p:cNvSpPr/>
          <p:nvPr>
            <p:ph idx="7" type="pic"/>
          </p:nvPr>
        </p:nvSpPr>
        <p:spPr>
          <a:xfrm>
            <a:off x="16442394" y="9948836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40" name="Google Shape;2640;p60"/>
          <p:cNvSpPr txBox="1"/>
          <p:nvPr>
            <p:ph idx="1" type="subTitle"/>
          </p:nvPr>
        </p:nvSpPr>
        <p:spPr>
          <a:xfrm>
            <a:off x="606875" y="7919450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41" name="Google Shape;2641;p60"/>
          <p:cNvSpPr txBox="1"/>
          <p:nvPr>
            <p:ph idx="8" type="subTitle"/>
          </p:nvPr>
        </p:nvSpPr>
        <p:spPr>
          <a:xfrm>
            <a:off x="606875" y="8624325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42" name="Google Shape;2642;p60"/>
          <p:cNvSpPr txBox="1"/>
          <p:nvPr>
            <p:ph idx="9" type="subTitle"/>
          </p:nvPr>
        </p:nvSpPr>
        <p:spPr>
          <a:xfrm>
            <a:off x="8524629" y="7919450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43" name="Google Shape;2643;p60"/>
          <p:cNvSpPr txBox="1"/>
          <p:nvPr>
            <p:ph idx="13" type="subTitle"/>
          </p:nvPr>
        </p:nvSpPr>
        <p:spPr>
          <a:xfrm>
            <a:off x="8524629" y="8624325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44" name="Google Shape;2644;p60"/>
          <p:cNvSpPr txBox="1"/>
          <p:nvPr>
            <p:ph idx="14" type="subTitle"/>
          </p:nvPr>
        </p:nvSpPr>
        <p:spPr>
          <a:xfrm>
            <a:off x="16442394" y="7919450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45" name="Google Shape;2645;p60"/>
          <p:cNvSpPr txBox="1"/>
          <p:nvPr>
            <p:ph idx="15" type="subTitle"/>
          </p:nvPr>
        </p:nvSpPr>
        <p:spPr>
          <a:xfrm>
            <a:off x="16442394" y="8624325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46" name="Google Shape;2646;p60"/>
          <p:cNvSpPr txBox="1"/>
          <p:nvPr>
            <p:ph idx="16" type="subTitle"/>
          </p:nvPr>
        </p:nvSpPr>
        <p:spPr>
          <a:xfrm>
            <a:off x="606875" y="11676863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47" name="Google Shape;2647;p60"/>
          <p:cNvSpPr txBox="1"/>
          <p:nvPr>
            <p:ph idx="17" type="subTitle"/>
          </p:nvPr>
        </p:nvSpPr>
        <p:spPr>
          <a:xfrm>
            <a:off x="606875" y="12381738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48" name="Google Shape;2648;p60"/>
          <p:cNvSpPr txBox="1"/>
          <p:nvPr>
            <p:ph idx="18" type="subTitle"/>
          </p:nvPr>
        </p:nvSpPr>
        <p:spPr>
          <a:xfrm>
            <a:off x="8524629" y="11676863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49" name="Google Shape;2649;p60"/>
          <p:cNvSpPr txBox="1"/>
          <p:nvPr>
            <p:ph idx="19" type="subTitle"/>
          </p:nvPr>
        </p:nvSpPr>
        <p:spPr>
          <a:xfrm>
            <a:off x="8524629" y="12381738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50" name="Google Shape;2650;p60"/>
          <p:cNvSpPr txBox="1"/>
          <p:nvPr>
            <p:ph idx="20" type="subTitle"/>
          </p:nvPr>
        </p:nvSpPr>
        <p:spPr>
          <a:xfrm>
            <a:off x="16442394" y="11676863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51" name="Google Shape;2651;p60"/>
          <p:cNvSpPr txBox="1"/>
          <p:nvPr>
            <p:ph idx="21" type="subTitle"/>
          </p:nvPr>
        </p:nvSpPr>
        <p:spPr>
          <a:xfrm>
            <a:off x="16442394" y="12381738"/>
            <a:ext cx="74409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id XS">
  <p:cSld name="CUSTOM_4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7"/>
          <p:cNvGrpSpPr/>
          <p:nvPr/>
        </p:nvGrpSpPr>
        <p:grpSpPr>
          <a:xfrm>
            <a:off x="303743" y="307325"/>
            <a:ext cx="23778431" cy="13105077"/>
            <a:chOff x="132725" y="141553"/>
            <a:chExt cx="11983888" cy="6574893"/>
          </a:xfrm>
        </p:grpSpPr>
        <p:sp>
          <p:nvSpPr>
            <p:cNvPr id="529" name="Google Shape;529;p7"/>
            <p:cNvSpPr/>
            <p:nvPr/>
          </p:nvSpPr>
          <p:spPr>
            <a:xfrm>
              <a:off x="132725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7" y="363148"/>
                  </a:moveTo>
                  <a:lnTo>
                    <a:pt x="0" y="113623"/>
                  </a:lnTo>
                  <a:moveTo>
                    <a:pt x="200511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132725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53903"/>
                  </a:lnTo>
                  <a:moveTo>
                    <a:pt x="162637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132725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7" y="363148"/>
                  </a:moveTo>
                  <a:lnTo>
                    <a:pt x="0" y="113621"/>
                  </a:lnTo>
                  <a:moveTo>
                    <a:pt x="200511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132725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27"/>
                  </a:lnTo>
                  <a:moveTo>
                    <a:pt x="162637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132725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7" y="363148"/>
                  </a:moveTo>
                  <a:lnTo>
                    <a:pt x="0" y="113621"/>
                  </a:lnTo>
                  <a:moveTo>
                    <a:pt x="200511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132725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53904"/>
                  </a:lnTo>
                  <a:moveTo>
                    <a:pt x="162637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132725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11" y="363148"/>
                  </a:moveTo>
                  <a:lnTo>
                    <a:pt x="363148" y="113621"/>
                  </a:lnTo>
                  <a:moveTo>
                    <a:pt x="162637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132725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53904"/>
                  </a:lnTo>
                  <a:moveTo>
                    <a:pt x="162637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132725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11" y="363148"/>
                  </a:moveTo>
                  <a:lnTo>
                    <a:pt x="363148" y="113621"/>
                  </a:lnTo>
                  <a:moveTo>
                    <a:pt x="162637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132725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27"/>
                  </a:lnTo>
                  <a:moveTo>
                    <a:pt x="162637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132725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11" y="369519"/>
                  </a:moveTo>
                  <a:lnTo>
                    <a:pt x="363148" y="115615"/>
                  </a:lnTo>
                  <a:moveTo>
                    <a:pt x="162637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132725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27"/>
                  </a:lnTo>
                  <a:moveTo>
                    <a:pt x="162637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132725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7" y="369519"/>
                  </a:moveTo>
                  <a:lnTo>
                    <a:pt x="0" y="115615"/>
                  </a:lnTo>
                  <a:moveTo>
                    <a:pt x="200511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132725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27"/>
                  </a:lnTo>
                  <a:moveTo>
                    <a:pt x="162637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132725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7" y="363148"/>
                  </a:moveTo>
                  <a:lnTo>
                    <a:pt x="0" y="113621"/>
                  </a:lnTo>
                  <a:moveTo>
                    <a:pt x="200511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132725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27"/>
                  </a:lnTo>
                  <a:moveTo>
                    <a:pt x="162637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132725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7" y="369519"/>
                  </a:moveTo>
                  <a:lnTo>
                    <a:pt x="0" y="115615"/>
                  </a:lnTo>
                  <a:moveTo>
                    <a:pt x="200511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132725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53"/>
                  </a:lnTo>
                  <a:moveTo>
                    <a:pt x="162637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495873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7" y="363148"/>
                  </a:moveTo>
                  <a:lnTo>
                    <a:pt x="0" y="113623"/>
                  </a:lnTo>
                  <a:moveTo>
                    <a:pt x="200511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495873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53903"/>
                  </a:lnTo>
                  <a:moveTo>
                    <a:pt x="162637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495873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7" y="363148"/>
                  </a:moveTo>
                  <a:lnTo>
                    <a:pt x="0" y="113621"/>
                  </a:lnTo>
                  <a:moveTo>
                    <a:pt x="200511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495873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27"/>
                  </a:lnTo>
                  <a:moveTo>
                    <a:pt x="162637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495873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7" y="363148"/>
                  </a:moveTo>
                  <a:lnTo>
                    <a:pt x="0" y="113621"/>
                  </a:lnTo>
                  <a:moveTo>
                    <a:pt x="200511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495873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53904"/>
                  </a:lnTo>
                  <a:moveTo>
                    <a:pt x="162637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495873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11" y="363148"/>
                  </a:moveTo>
                  <a:lnTo>
                    <a:pt x="363148" y="113621"/>
                  </a:lnTo>
                  <a:moveTo>
                    <a:pt x="162637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495873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53904"/>
                  </a:lnTo>
                  <a:moveTo>
                    <a:pt x="162637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495873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11" y="363148"/>
                  </a:moveTo>
                  <a:lnTo>
                    <a:pt x="363148" y="113621"/>
                  </a:lnTo>
                  <a:moveTo>
                    <a:pt x="162637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495873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27"/>
                  </a:lnTo>
                  <a:moveTo>
                    <a:pt x="162637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495873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11" y="369519"/>
                  </a:moveTo>
                  <a:lnTo>
                    <a:pt x="363148" y="115615"/>
                  </a:lnTo>
                  <a:moveTo>
                    <a:pt x="162637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495873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27"/>
                  </a:lnTo>
                  <a:moveTo>
                    <a:pt x="162637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495873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7" y="369519"/>
                  </a:moveTo>
                  <a:lnTo>
                    <a:pt x="0" y="115615"/>
                  </a:lnTo>
                  <a:moveTo>
                    <a:pt x="200511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495873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27"/>
                  </a:lnTo>
                  <a:moveTo>
                    <a:pt x="162637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495873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7" y="363148"/>
                  </a:moveTo>
                  <a:lnTo>
                    <a:pt x="0" y="113621"/>
                  </a:lnTo>
                  <a:moveTo>
                    <a:pt x="200511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495873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27"/>
                  </a:lnTo>
                  <a:moveTo>
                    <a:pt x="162637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495873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7" y="369519"/>
                  </a:moveTo>
                  <a:lnTo>
                    <a:pt x="0" y="115615"/>
                  </a:lnTo>
                  <a:moveTo>
                    <a:pt x="200511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495873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11" y="0"/>
                  </a:moveTo>
                  <a:lnTo>
                    <a:pt x="363148" y="249553"/>
                  </a:lnTo>
                  <a:moveTo>
                    <a:pt x="162637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859021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859021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859021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859021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859021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859021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859021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859021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859021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859021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859021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859021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859021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859021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859021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859021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859021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859021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1222169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1222169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1222169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1222169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1222169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1222169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1222169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1222169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1222169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1222169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1222169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1222169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1222169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1222169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1222169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1222169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1222169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1222169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585318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1585318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1585318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1585318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1585318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1585318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1585318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585318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1585318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1585318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1585318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1585318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1585318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1585318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1585318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1585318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1585318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1585318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1948466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1948466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1948466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1948466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1948466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1948466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1948466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1948466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1948466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1948466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1948466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1948466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948466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948466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1948466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1948466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1948466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948466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311614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311614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311614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311614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311614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311614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311614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311614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311614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311614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311614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311614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311614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311614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311614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311614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311614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311614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674762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674762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674762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674762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674762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674762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674762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674762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674762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674762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2674762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674762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74762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674762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674762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674762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674762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674762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3037910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3037910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3037910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3037910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3037910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037910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037910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037910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037910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3037910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3037910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3037910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3037910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037910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3037910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3037910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3037910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3037910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401058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3401058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3401058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3401058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3401058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3401058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3401058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3401058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3401058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3401058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3401058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3401058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3401058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3401058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3401058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3401058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3401058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3401058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3764206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3764206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3764206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3764206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3764206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3764206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3764206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3764206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3764206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3764206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3764206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3764206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3764206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3764206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3764206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3764206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3764206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3764206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4127354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4127354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4127354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4127354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4127354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4127354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4127354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4127354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4127354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4127354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4127354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4127354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4127354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4127354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4127354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4127354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4127354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4127354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4490503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4490503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4490503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4490503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4490503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4490503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4490503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4490503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4490503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4490503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4490503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4490503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4490503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4490503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4490503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4490503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4490503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4490503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4853651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4853651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4853651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4853651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4853651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853651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4853651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4853651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4853651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4853651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4853651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4853651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4853651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4853651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4853651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4853651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4853651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4853651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5216799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5216799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5216799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5216799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5216799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5216799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5216799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5216799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5216799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5216799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5216799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5216799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5216799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5216799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5216799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5216799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5216799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5216799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5579947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5579947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5579947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5579947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5579947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5579947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5579947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5579947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5579947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5579947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5579947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5579947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5579947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5579947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5579947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5579947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5579947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5579947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5943095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509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5943095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5943095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5943095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5943095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5943095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5943095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5943095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5943095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5943095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5943095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5943095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5943095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5943095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5943095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509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5943095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5943095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509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5943095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509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6306243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6306243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39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6306243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6306243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6306243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6306243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6306243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6306243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39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6306243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6306243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6306243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6306243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6306243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6306243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6306243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39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6306243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39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6306243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39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6306243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39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6669391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669391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6669391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6669391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6669391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6669391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6669391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6669391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6669391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6669391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6669391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6669391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669391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6669391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6669391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6669391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669391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669391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7032539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7032539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7032539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7032539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7032539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7032539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7032539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7032539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7032539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7032539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7032539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7032539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7032539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7032539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7032539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7032539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7032539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7032539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7395688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7395688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7395688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7395688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7395688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7395688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7395688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7395688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7395688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7395688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7395688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7395688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7395688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7395688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7395688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7395688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7395688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7395688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7758836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7758836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7758836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7758836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7758836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7758836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7758836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7758836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7758836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7"/>
            <p:cNvSpPr/>
            <p:nvPr/>
          </p:nvSpPr>
          <p:spPr>
            <a:xfrm>
              <a:off x="7758836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7"/>
            <p:cNvSpPr/>
            <p:nvPr/>
          </p:nvSpPr>
          <p:spPr>
            <a:xfrm>
              <a:off x="7758836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7"/>
            <p:cNvSpPr/>
            <p:nvPr/>
          </p:nvSpPr>
          <p:spPr>
            <a:xfrm>
              <a:off x="7758836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7"/>
            <p:cNvSpPr/>
            <p:nvPr/>
          </p:nvSpPr>
          <p:spPr>
            <a:xfrm>
              <a:off x="7758836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7"/>
            <p:cNvSpPr/>
            <p:nvPr/>
          </p:nvSpPr>
          <p:spPr>
            <a:xfrm>
              <a:off x="7758836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7"/>
            <p:cNvSpPr/>
            <p:nvPr/>
          </p:nvSpPr>
          <p:spPr>
            <a:xfrm>
              <a:off x="7758836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7"/>
            <p:cNvSpPr/>
            <p:nvPr/>
          </p:nvSpPr>
          <p:spPr>
            <a:xfrm>
              <a:off x="7758836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7"/>
            <p:cNvSpPr/>
            <p:nvPr/>
          </p:nvSpPr>
          <p:spPr>
            <a:xfrm>
              <a:off x="7758836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7"/>
            <p:cNvSpPr/>
            <p:nvPr/>
          </p:nvSpPr>
          <p:spPr>
            <a:xfrm>
              <a:off x="7758836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7"/>
            <p:cNvSpPr/>
            <p:nvPr/>
          </p:nvSpPr>
          <p:spPr>
            <a:xfrm>
              <a:off x="8121984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7"/>
            <p:cNvSpPr/>
            <p:nvPr/>
          </p:nvSpPr>
          <p:spPr>
            <a:xfrm>
              <a:off x="8121984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7"/>
            <p:cNvSpPr/>
            <p:nvPr/>
          </p:nvSpPr>
          <p:spPr>
            <a:xfrm>
              <a:off x="8121984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7"/>
            <p:cNvSpPr/>
            <p:nvPr/>
          </p:nvSpPr>
          <p:spPr>
            <a:xfrm>
              <a:off x="8121984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7"/>
            <p:cNvSpPr/>
            <p:nvPr/>
          </p:nvSpPr>
          <p:spPr>
            <a:xfrm>
              <a:off x="8121984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7"/>
            <p:cNvSpPr/>
            <p:nvPr/>
          </p:nvSpPr>
          <p:spPr>
            <a:xfrm>
              <a:off x="8121984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"/>
            <p:cNvSpPr/>
            <p:nvPr/>
          </p:nvSpPr>
          <p:spPr>
            <a:xfrm>
              <a:off x="8121984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7"/>
            <p:cNvSpPr/>
            <p:nvPr/>
          </p:nvSpPr>
          <p:spPr>
            <a:xfrm>
              <a:off x="8121984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7"/>
            <p:cNvSpPr/>
            <p:nvPr/>
          </p:nvSpPr>
          <p:spPr>
            <a:xfrm>
              <a:off x="8121984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7"/>
            <p:cNvSpPr/>
            <p:nvPr/>
          </p:nvSpPr>
          <p:spPr>
            <a:xfrm>
              <a:off x="8121984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7"/>
            <p:cNvSpPr/>
            <p:nvPr/>
          </p:nvSpPr>
          <p:spPr>
            <a:xfrm>
              <a:off x="8121984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7"/>
            <p:cNvSpPr/>
            <p:nvPr/>
          </p:nvSpPr>
          <p:spPr>
            <a:xfrm>
              <a:off x="8121984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7"/>
            <p:cNvSpPr/>
            <p:nvPr/>
          </p:nvSpPr>
          <p:spPr>
            <a:xfrm>
              <a:off x="8121984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7"/>
            <p:cNvSpPr/>
            <p:nvPr/>
          </p:nvSpPr>
          <p:spPr>
            <a:xfrm>
              <a:off x="8121984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7"/>
            <p:cNvSpPr/>
            <p:nvPr/>
          </p:nvSpPr>
          <p:spPr>
            <a:xfrm>
              <a:off x="8121984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7"/>
            <p:cNvSpPr/>
            <p:nvPr/>
          </p:nvSpPr>
          <p:spPr>
            <a:xfrm>
              <a:off x="8121984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7"/>
            <p:cNvSpPr/>
            <p:nvPr/>
          </p:nvSpPr>
          <p:spPr>
            <a:xfrm>
              <a:off x="8121984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7"/>
            <p:cNvSpPr/>
            <p:nvPr/>
          </p:nvSpPr>
          <p:spPr>
            <a:xfrm>
              <a:off x="8121984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7"/>
            <p:cNvSpPr/>
            <p:nvPr/>
          </p:nvSpPr>
          <p:spPr>
            <a:xfrm>
              <a:off x="8485132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8485132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8485132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8485132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8485132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7"/>
            <p:cNvSpPr/>
            <p:nvPr/>
          </p:nvSpPr>
          <p:spPr>
            <a:xfrm>
              <a:off x="8485132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7"/>
            <p:cNvSpPr/>
            <p:nvPr/>
          </p:nvSpPr>
          <p:spPr>
            <a:xfrm>
              <a:off x="8485132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8485132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8485132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8485132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7"/>
            <p:cNvSpPr/>
            <p:nvPr/>
          </p:nvSpPr>
          <p:spPr>
            <a:xfrm>
              <a:off x="8485132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7"/>
            <p:cNvSpPr/>
            <p:nvPr/>
          </p:nvSpPr>
          <p:spPr>
            <a:xfrm>
              <a:off x="8485132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7"/>
            <p:cNvSpPr/>
            <p:nvPr/>
          </p:nvSpPr>
          <p:spPr>
            <a:xfrm>
              <a:off x="8485132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7"/>
            <p:cNvSpPr/>
            <p:nvPr/>
          </p:nvSpPr>
          <p:spPr>
            <a:xfrm>
              <a:off x="8485132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7"/>
            <p:cNvSpPr/>
            <p:nvPr/>
          </p:nvSpPr>
          <p:spPr>
            <a:xfrm>
              <a:off x="8485132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7"/>
            <p:cNvSpPr/>
            <p:nvPr/>
          </p:nvSpPr>
          <p:spPr>
            <a:xfrm>
              <a:off x="8485132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7"/>
            <p:cNvSpPr/>
            <p:nvPr/>
          </p:nvSpPr>
          <p:spPr>
            <a:xfrm>
              <a:off x="8485132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8485132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8848280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7"/>
            <p:cNvSpPr/>
            <p:nvPr/>
          </p:nvSpPr>
          <p:spPr>
            <a:xfrm>
              <a:off x="8848280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7"/>
            <p:cNvSpPr/>
            <p:nvPr/>
          </p:nvSpPr>
          <p:spPr>
            <a:xfrm>
              <a:off x="8848280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8848280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8848280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8848280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8848280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8848280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8848280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7"/>
            <p:cNvSpPr/>
            <p:nvPr/>
          </p:nvSpPr>
          <p:spPr>
            <a:xfrm>
              <a:off x="8848280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7"/>
            <p:cNvSpPr/>
            <p:nvPr/>
          </p:nvSpPr>
          <p:spPr>
            <a:xfrm>
              <a:off x="8848280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8848280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8848280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8848280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8848280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8848280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8848280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8848280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9211428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9211428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9211428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9211428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9211428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9211428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9211428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9211428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9211428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9211428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9211428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9211428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9211428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9211428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9211428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9211428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9211428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9211428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9574576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9574576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9574576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9574576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9574576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9574576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9574576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9574576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9574576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9574576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9574576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9574576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9574576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9574576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7"/>
            <p:cNvSpPr/>
            <p:nvPr/>
          </p:nvSpPr>
          <p:spPr>
            <a:xfrm>
              <a:off x="9574576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7"/>
            <p:cNvSpPr/>
            <p:nvPr/>
          </p:nvSpPr>
          <p:spPr>
            <a:xfrm>
              <a:off x="9574576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7"/>
            <p:cNvSpPr/>
            <p:nvPr/>
          </p:nvSpPr>
          <p:spPr>
            <a:xfrm>
              <a:off x="9574576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7"/>
            <p:cNvSpPr/>
            <p:nvPr/>
          </p:nvSpPr>
          <p:spPr>
            <a:xfrm>
              <a:off x="9574576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7"/>
            <p:cNvSpPr/>
            <p:nvPr/>
          </p:nvSpPr>
          <p:spPr>
            <a:xfrm>
              <a:off x="9937724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7"/>
            <p:cNvSpPr/>
            <p:nvPr/>
          </p:nvSpPr>
          <p:spPr>
            <a:xfrm>
              <a:off x="9937724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7"/>
            <p:cNvSpPr/>
            <p:nvPr/>
          </p:nvSpPr>
          <p:spPr>
            <a:xfrm>
              <a:off x="9937724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9937724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9937724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9937724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9937724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9937724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9937724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9937724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9937724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9937724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9937724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9937724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9937724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9937724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9937724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9937724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10300873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10300873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10300873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10300873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10300873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10300873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10300873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10300873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10300873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10300873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10300873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10300873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10300873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10300873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10300873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10300873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10300873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10300873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10664021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10664021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10664021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10664021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10664021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10664021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10664021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10664021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10664021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10664021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10664021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10664021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10664021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10664021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10664021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10664021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10664021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10664021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11027169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11027169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11027169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11027169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11027169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11027169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11027169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11027169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11027169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11027169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11027169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11027169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11027169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11027169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11027169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11027169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11027169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11027169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11390317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11390317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11390317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11390317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11390317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11390317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11390317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11390317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11390317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11390317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11390317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11390317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11390317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11390317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11390317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11390317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11390317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11390317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11753465" y="141553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3"/>
                  </a:lnTo>
                  <a:moveTo>
                    <a:pt x="200496" y="363148"/>
                  </a:moveTo>
                  <a:lnTo>
                    <a:pt x="363148" y="113623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11753465" y="504701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3"/>
                  </a:lnTo>
                  <a:moveTo>
                    <a:pt x="162652" y="0"/>
                  </a:moveTo>
                  <a:lnTo>
                    <a:pt x="0" y="253903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11753465" y="87422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11753465" y="1237369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11753465" y="160051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11753465" y="196366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11753465" y="233318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11753465" y="2696332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0"/>
                  </a:moveTo>
                  <a:lnTo>
                    <a:pt x="363148" y="369519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53904"/>
                  </a:lnTo>
                  <a:moveTo>
                    <a:pt x="162652" y="0"/>
                  </a:moveTo>
                  <a:lnTo>
                    <a:pt x="0" y="253904"/>
                  </a:lnTo>
                  <a:moveTo>
                    <a:pt x="363148" y="0"/>
                  </a:moveTo>
                  <a:lnTo>
                    <a:pt x="0" y="369519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11753465" y="3065851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363148"/>
                  </a:moveTo>
                  <a:lnTo>
                    <a:pt x="363148" y="0"/>
                  </a:lnTo>
                  <a:moveTo>
                    <a:pt x="0" y="363148"/>
                  </a:moveTo>
                  <a:lnTo>
                    <a:pt x="363148" y="363148"/>
                  </a:lnTo>
                  <a:moveTo>
                    <a:pt x="0" y="363148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3148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363148" y="363148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11753465" y="342900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11753465" y="3792148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0" y="369519"/>
                  </a:moveTo>
                  <a:lnTo>
                    <a:pt x="363148" y="0"/>
                  </a:lnTo>
                  <a:moveTo>
                    <a:pt x="0" y="369519"/>
                  </a:moveTo>
                  <a:lnTo>
                    <a:pt x="363148" y="369519"/>
                  </a:lnTo>
                  <a:moveTo>
                    <a:pt x="0" y="369519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0" y="0"/>
                  </a:lnTo>
                  <a:moveTo>
                    <a:pt x="363148" y="0"/>
                  </a:moveTo>
                  <a:lnTo>
                    <a:pt x="363148" y="369519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363148" y="369519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11753465" y="4161667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11753465" y="4524815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11753465" y="4894334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11753465" y="5257482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363148" y="363148"/>
                  </a:moveTo>
                  <a:lnTo>
                    <a:pt x="0" y="0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162652" y="363148"/>
                  </a:moveTo>
                  <a:lnTo>
                    <a:pt x="0" y="113621"/>
                  </a:lnTo>
                  <a:moveTo>
                    <a:pt x="200496" y="363148"/>
                  </a:moveTo>
                  <a:lnTo>
                    <a:pt x="363148" y="113621"/>
                  </a:lnTo>
                  <a:moveTo>
                    <a:pt x="0" y="363148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11753465" y="5620630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27"/>
                  </a:lnTo>
                  <a:moveTo>
                    <a:pt x="162652" y="0"/>
                  </a:moveTo>
                  <a:lnTo>
                    <a:pt x="0" y="249527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11753465" y="5983779"/>
              <a:ext cx="363148" cy="369519"/>
            </a:xfrm>
            <a:custGeom>
              <a:rect b="b" l="l" r="r" t="t"/>
              <a:pathLst>
                <a:path extrusionOk="0" h="369519" w="363148">
                  <a:moveTo>
                    <a:pt x="363148" y="369519"/>
                  </a:moveTo>
                  <a:lnTo>
                    <a:pt x="0" y="0"/>
                  </a:lnTo>
                  <a:moveTo>
                    <a:pt x="363148" y="369519"/>
                  </a:moveTo>
                  <a:lnTo>
                    <a:pt x="0" y="369519"/>
                  </a:lnTo>
                  <a:moveTo>
                    <a:pt x="363148" y="369519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9519"/>
                  </a:lnTo>
                  <a:moveTo>
                    <a:pt x="162652" y="369519"/>
                  </a:moveTo>
                  <a:lnTo>
                    <a:pt x="0" y="115615"/>
                  </a:lnTo>
                  <a:moveTo>
                    <a:pt x="200496" y="369519"/>
                  </a:moveTo>
                  <a:lnTo>
                    <a:pt x="363148" y="115615"/>
                  </a:lnTo>
                  <a:moveTo>
                    <a:pt x="0" y="369519"/>
                  </a:moveTo>
                  <a:lnTo>
                    <a:pt x="363148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11753465" y="6353298"/>
              <a:ext cx="363148" cy="363148"/>
            </a:xfrm>
            <a:custGeom>
              <a:rect b="b" l="l" r="r" t="t"/>
              <a:pathLst>
                <a:path extrusionOk="0" h="363148" w="363148">
                  <a:moveTo>
                    <a:pt x="0" y="0"/>
                  </a:moveTo>
                  <a:lnTo>
                    <a:pt x="363148" y="363148"/>
                  </a:lnTo>
                  <a:moveTo>
                    <a:pt x="0" y="0"/>
                  </a:moveTo>
                  <a:lnTo>
                    <a:pt x="363148" y="0"/>
                  </a:lnTo>
                  <a:moveTo>
                    <a:pt x="0" y="0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0" y="363148"/>
                  </a:lnTo>
                  <a:moveTo>
                    <a:pt x="363148" y="363148"/>
                  </a:moveTo>
                  <a:lnTo>
                    <a:pt x="363148" y="0"/>
                  </a:lnTo>
                  <a:moveTo>
                    <a:pt x="200496" y="0"/>
                  </a:moveTo>
                  <a:lnTo>
                    <a:pt x="363148" y="249553"/>
                  </a:lnTo>
                  <a:moveTo>
                    <a:pt x="162652" y="0"/>
                  </a:moveTo>
                  <a:lnTo>
                    <a:pt x="0" y="249553"/>
                  </a:lnTo>
                  <a:moveTo>
                    <a:pt x="363148" y="0"/>
                  </a:moveTo>
                  <a:lnTo>
                    <a:pt x="0" y="363148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1100" lIns="182250" spcFirstLastPara="1" rIns="182250" wrap="square" tIns="911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8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7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1124" name="Google Shape;1124;p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5" name="Google Shape;1125;p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126" name="Google Shape;1126;p7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127" name="Google Shape;1127;p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8" name="Google Shape;1128;p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129" name="Google Shape;1129;p7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1130" name="Google Shape;1130;p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1" name="Google Shape;1131;p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132" name="Google Shape;1132;p7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1133" name="Google Shape;1133;p7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4" name="Google Shape;1134;p7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-2">
  <p:cSld name="Team-2">
    <p:spTree>
      <p:nvGrpSpPr>
        <p:cNvPr id="2652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53" name="Google Shape;2653;p61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654" name="Google Shape;2654;p61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2655" name="Google Shape;2655;p61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56" name="Google Shape;2656;p61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657" name="Google Shape;2657;p61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2658" name="Google Shape;2658;p61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59" name="Google Shape;2659;p61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660" name="Google Shape;2660;p61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1" name="Google Shape;2661;p61"/>
          <p:cNvSpPr txBox="1"/>
          <p:nvPr>
            <p:ph idx="1" type="body"/>
          </p:nvPr>
        </p:nvSpPr>
        <p:spPr>
          <a:xfrm>
            <a:off x="4289996" y="8678697"/>
            <a:ext cx="7635300" cy="4437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508000" lvl="0" marL="4572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400"/>
              <a:buChar char="‧"/>
              <a:defRPr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4000"/>
              <a:buChar char="‧"/>
              <a:defRPr>
                <a:solidFill>
                  <a:schemeClr val="dk2"/>
                </a:solidFill>
              </a:defRPr>
            </a:lvl2pPr>
            <a:lvl3pPr indent="-457200" lvl="2" marL="13716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3600"/>
              <a:buChar char="‧"/>
              <a:defRPr>
                <a:solidFill>
                  <a:schemeClr val="dk2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‧"/>
              <a:defRPr>
                <a:solidFill>
                  <a:schemeClr val="dk2"/>
                </a:solidFill>
              </a:defRPr>
            </a:lvl4pPr>
            <a:lvl5pPr indent="-406400" lvl="4" marL="228600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‧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662" name="Google Shape;2662;p61"/>
          <p:cNvCxnSpPr/>
          <p:nvPr/>
        </p:nvCxnSpPr>
        <p:spPr>
          <a:xfrm>
            <a:off x="18122339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63" name="Google Shape;2663;p61"/>
          <p:cNvCxnSpPr/>
          <p:nvPr/>
        </p:nvCxnSpPr>
        <p:spPr>
          <a:xfrm>
            <a:off x="12193583" y="6858000"/>
            <a:ext cx="118794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64" name="Google Shape;2664;p61"/>
          <p:cNvSpPr/>
          <p:nvPr>
            <p:ph idx="2" type="pic"/>
          </p:nvPr>
        </p:nvSpPr>
        <p:spPr>
          <a:xfrm>
            <a:off x="12500096" y="623911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65" name="Google Shape;2665;p61"/>
          <p:cNvSpPr/>
          <p:nvPr>
            <p:ph idx="3" type="pic"/>
          </p:nvPr>
        </p:nvSpPr>
        <p:spPr>
          <a:xfrm>
            <a:off x="18449166" y="623911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66" name="Google Shape;2666;p61"/>
          <p:cNvSpPr/>
          <p:nvPr>
            <p:ph idx="4" type="pic"/>
          </p:nvPr>
        </p:nvSpPr>
        <p:spPr>
          <a:xfrm>
            <a:off x="12500096" y="7162799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67" name="Google Shape;2667;p61"/>
          <p:cNvSpPr/>
          <p:nvPr>
            <p:ph idx="5" type="pic"/>
          </p:nvPr>
        </p:nvSpPr>
        <p:spPr>
          <a:xfrm>
            <a:off x="18449166" y="7162799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68" name="Google Shape;2668;p61"/>
          <p:cNvSpPr txBox="1"/>
          <p:nvPr>
            <p:ph idx="6" type="subTitle"/>
          </p:nvPr>
        </p:nvSpPr>
        <p:spPr>
          <a:xfrm>
            <a:off x="12500101" y="2362125"/>
            <a:ext cx="55146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69" name="Google Shape;2669;p61"/>
          <p:cNvSpPr txBox="1"/>
          <p:nvPr>
            <p:ph idx="7" type="subTitle"/>
          </p:nvPr>
        </p:nvSpPr>
        <p:spPr>
          <a:xfrm>
            <a:off x="12500101" y="3067000"/>
            <a:ext cx="55146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70" name="Google Shape;2670;p61"/>
          <p:cNvSpPr txBox="1"/>
          <p:nvPr>
            <p:ph idx="8" type="subTitle"/>
          </p:nvPr>
        </p:nvSpPr>
        <p:spPr>
          <a:xfrm>
            <a:off x="18449176" y="2362125"/>
            <a:ext cx="55146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71" name="Google Shape;2671;p61"/>
          <p:cNvSpPr txBox="1"/>
          <p:nvPr>
            <p:ph idx="9" type="subTitle"/>
          </p:nvPr>
        </p:nvSpPr>
        <p:spPr>
          <a:xfrm>
            <a:off x="18449176" y="3067000"/>
            <a:ext cx="55146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72" name="Google Shape;2672;p61"/>
          <p:cNvSpPr txBox="1"/>
          <p:nvPr>
            <p:ph idx="13" type="subTitle"/>
          </p:nvPr>
        </p:nvSpPr>
        <p:spPr>
          <a:xfrm>
            <a:off x="12500101" y="8988113"/>
            <a:ext cx="55146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73" name="Google Shape;2673;p61"/>
          <p:cNvSpPr txBox="1"/>
          <p:nvPr>
            <p:ph idx="14" type="subTitle"/>
          </p:nvPr>
        </p:nvSpPr>
        <p:spPr>
          <a:xfrm>
            <a:off x="12500101" y="9692988"/>
            <a:ext cx="55146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74" name="Google Shape;2674;p61"/>
          <p:cNvSpPr txBox="1"/>
          <p:nvPr>
            <p:ph idx="15" type="subTitle"/>
          </p:nvPr>
        </p:nvSpPr>
        <p:spPr>
          <a:xfrm>
            <a:off x="18449176" y="8988113"/>
            <a:ext cx="55146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2675" name="Google Shape;2675;p61"/>
          <p:cNvSpPr txBox="1"/>
          <p:nvPr>
            <p:ph idx="16" type="subTitle"/>
          </p:nvPr>
        </p:nvSpPr>
        <p:spPr>
          <a:xfrm>
            <a:off x="18449176" y="9692988"/>
            <a:ext cx="5514600" cy="72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Logo+Founder">
  <p:cSld name="Big Logo+Founder">
    <p:spTree>
      <p:nvGrpSpPr>
        <p:cNvPr id="2676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62"/>
          <p:cNvSpPr txBox="1"/>
          <p:nvPr>
            <p:ph type="title"/>
          </p:nvPr>
        </p:nvSpPr>
        <p:spPr>
          <a:xfrm>
            <a:off x="606864" y="599440"/>
            <a:ext cx="113184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8" name="Google Shape;2678;p62"/>
          <p:cNvSpPr/>
          <p:nvPr/>
        </p:nvSpPr>
        <p:spPr>
          <a:xfrm>
            <a:off x="17289813" y="599440"/>
            <a:ext cx="6484500" cy="2036100"/>
          </a:xfrm>
          <a:prstGeom prst="roundRect">
            <a:avLst>
              <a:gd fmla="val 7386" name="adj"/>
            </a:avLst>
          </a:prstGeom>
          <a:solidFill>
            <a:srgbClr val="2424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79" name="Google Shape;2679;p62"/>
          <p:cNvSpPr/>
          <p:nvPr>
            <p:ph idx="2" type="pic"/>
          </p:nvPr>
        </p:nvSpPr>
        <p:spPr>
          <a:xfrm>
            <a:off x="17594261" y="922022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80" name="Google Shape;2680;p62"/>
          <p:cNvSpPr txBox="1"/>
          <p:nvPr>
            <p:ph hasCustomPrompt="1" idx="3" type="title"/>
          </p:nvPr>
        </p:nvSpPr>
        <p:spPr>
          <a:xfrm>
            <a:off x="19322125" y="884863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81" name="Google Shape;2681;p62"/>
          <p:cNvSpPr txBox="1"/>
          <p:nvPr>
            <p:ph hasCustomPrompt="1" idx="4" type="title"/>
          </p:nvPr>
        </p:nvSpPr>
        <p:spPr>
          <a:xfrm>
            <a:off x="19322125" y="1617463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Logo+Founder quote">
  <p:cSld name="Small Logo+Founder quote">
    <p:spTree>
      <p:nvGrpSpPr>
        <p:cNvPr id="2682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p63"/>
          <p:cNvSpPr txBox="1"/>
          <p:nvPr>
            <p:ph type="title"/>
          </p:nvPr>
        </p:nvSpPr>
        <p:spPr>
          <a:xfrm>
            <a:off x="609600" y="821094"/>
            <a:ext cx="23164800" cy="337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Inter"/>
              <a:buNone/>
              <a:defRPr sz="12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4" name="Google Shape;2684;p63"/>
          <p:cNvSpPr/>
          <p:nvPr/>
        </p:nvSpPr>
        <p:spPr>
          <a:xfrm>
            <a:off x="613743" y="5177028"/>
            <a:ext cx="6484500" cy="2036100"/>
          </a:xfrm>
          <a:prstGeom prst="roundRect">
            <a:avLst>
              <a:gd fmla="val 7386" name="adj"/>
            </a:avLst>
          </a:prstGeom>
          <a:solidFill>
            <a:srgbClr val="2424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85" name="Google Shape;2685;p63"/>
          <p:cNvSpPr/>
          <p:nvPr>
            <p:ph idx="2" type="pic"/>
          </p:nvPr>
        </p:nvSpPr>
        <p:spPr>
          <a:xfrm>
            <a:off x="918191" y="5499610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86" name="Google Shape;2686;p63"/>
          <p:cNvSpPr txBox="1"/>
          <p:nvPr>
            <p:ph hasCustomPrompt="1" idx="3" type="title"/>
          </p:nvPr>
        </p:nvSpPr>
        <p:spPr>
          <a:xfrm>
            <a:off x="2622375" y="5476925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87" name="Google Shape;2687;p63"/>
          <p:cNvSpPr txBox="1"/>
          <p:nvPr>
            <p:ph hasCustomPrompt="1" idx="4" type="title"/>
          </p:nvPr>
        </p:nvSpPr>
        <p:spPr>
          <a:xfrm>
            <a:off x="2622375" y="6209525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c">
  <p:cSld name="Graphic">
    <p:spTree>
      <p:nvGrpSpPr>
        <p:cNvPr id="2688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9" name="Google Shape;2689;p64"/>
          <p:cNvGrpSpPr/>
          <p:nvPr/>
        </p:nvGrpSpPr>
        <p:grpSpPr>
          <a:xfrm>
            <a:off x="305054" y="308048"/>
            <a:ext cx="23775415" cy="13106959"/>
            <a:chOff x="305054" y="308048"/>
            <a:chExt cx="23775415" cy="13106959"/>
          </a:xfrm>
        </p:grpSpPr>
        <p:sp>
          <p:nvSpPr>
            <p:cNvPr id="2690" name="Google Shape;2690;p64"/>
            <p:cNvSpPr/>
            <p:nvPr/>
          </p:nvSpPr>
          <p:spPr>
            <a:xfrm>
              <a:off x="30505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91" name="Google Shape;2691;p64"/>
            <p:cNvSpPr/>
            <p:nvPr/>
          </p:nvSpPr>
          <p:spPr>
            <a:xfrm>
              <a:off x="30505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92" name="Google Shape;2692;p64"/>
            <p:cNvSpPr/>
            <p:nvPr/>
          </p:nvSpPr>
          <p:spPr>
            <a:xfrm>
              <a:off x="30505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93" name="Google Shape;2693;p64"/>
            <p:cNvSpPr/>
            <p:nvPr/>
          </p:nvSpPr>
          <p:spPr>
            <a:xfrm>
              <a:off x="30505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94" name="Google Shape;2694;p64"/>
            <p:cNvSpPr/>
            <p:nvPr/>
          </p:nvSpPr>
          <p:spPr>
            <a:xfrm>
              <a:off x="30505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95" name="Google Shape;2695;p64"/>
            <p:cNvSpPr/>
            <p:nvPr/>
          </p:nvSpPr>
          <p:spPr>
            <a:xfrm>
              <a:off x="30505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96" name="Google Shape;2696;p64"/>
            <p:cNvSpPr/>
            <p:nvPr/>
          </p:nvSpPr>
          <p:spPr>
            <a:xfrm>
              <a:off x="30505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97" name="Google Shape;2697;p64"/>
            <p:cNvSpPr/>
            <p:nvPr/>
          </p:nvSpPr>
          <p:spPr>
            <a:xfrm>
              <a:off x="218473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98" name="Google Shape;2698;p64"/>
            <p:cNvSpPr/>
            <p:nvPr/>
          </p:nvSpPr>
          <p:spPr>
            <a:xfrm>
              <a:off x="218473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99" name="Google Shape;2699;p64"/>
            <p:cNvSpPr/>
            <p:nvPr/>
          </p:nvSpPr>
          <p:spPr>
            <a:xfrm>
              <a:off x="218473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0" name="Google Shape;2700;p64"/>
            <p:cNvSpPr/>
            <p:nvPr/>
          </p:nvSpPr>
          <p:spPr>
            <a:xfrm>
              <a:off x="218473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1" name="Google Shape;2701;p64"/>
            <p:cNvSpPr/>
            <p:nvPr/>
          </p:nvSpPr>
          <p:spPr>
            <a:xfrm>
              <a:off x="218473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2" name="Google Shape;2702;p64"/>
            <p:cNvSpPr/>
            <p:nvPr/>
          </p:nvSpPr>
          <p:spPr>
            <a:xfrm>
              <a:off x="218473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3" name="Google Shape;2703;p64"/>
            <p:cNvSpPr/>
            <p:nvPr/>
          </p:nvSpPr>
          <p:spPr>
            <a:xfrm>
              <a:off x="218473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4" name="Google Shape;2704;p64"/>
            <p:cNvSpPr/>
            <p:nvPr/>
          </p:nvSpPr>
          <p:spPr>
            <a:xfrm>
              <a:off x="406441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5" name="Google Shape;2705;p64"/>
            <p:cNvSpPr/>
            <p:nvPr/>
          </p:nvSpPr>
          <p:spPr>
            <a:xfrm>
              <a:off x="406441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6" name="Google Shape;2706;p64"/>
            <p:cNvSpPr/>
            <p:nvPr/>
          </p:nvSpPr>
          <p:spPr>
            <a:xfrm>
              <a:off x="406441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7" name="Google Shape;2707;p64"/>
            <p:cNvSpPr/>
            <p:nvPr/>
          </p:nvSpPr>
          <p:spPr>
            <a:xfrm>
              <a:off x="406441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8" name="Google Shape;2708;p64"/>
            <p:cNvSpPr/>
            <p:nvPr/>
          </p:nvSpPr>
          <p:spPr>
            <a:xfrm>
              <a:off x="406441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09" name="Google Shape;2709;p64"/>
            <p:cNvSpPr/>
            <p:nvPr/>
          </p:nvSpPr>
          <p:spPr>
            <a:xfrm>
              <a:off x="406441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0" name="Google Shape;2710;p64"/>
            <p:cNvSpPr/>
            <p:nvPr/>
          </p:nvSpPr>
          <p:spPr>
            <a:xfrm>
              <a:off x="406441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1" name="Google Shape;2711;p64"/>
            <p:cNvSpPr/>
            <p:nvPr/>
          </p:nvSpPr>
          <p:spPr>
            <a:xfrm>
              <a:off x="594409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2" name="Google Shape;2712;p64"/>
            <p:cNvSpPr/>
            <p:nvPr/>
          </p:nvSpPr>
          <p:spPr>
            <a:xfrm>
              <a:off x="594409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3" name="Google Shape;2713;p64"/>
            <p:cNvSpPr/>
            <p:nvPr/>
          </p:nvSpPr>
          <p:spPr>
            <a:xfrm>
              <a:off x="594409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4" name="Google Shape;2714;p64"/>
            <p:cNvSpPr/>
            <p:nvPr/>
          </p:nvSpPr>
          <p:spPr>
            <a:xfrm>
              <a:off x="594409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5" name="Google Shape;2715;p64"/>
            <p:cNvSpPr/>
            <p:nvPr/>
          </p:nvSpPr>
          <p:spPr>
            <a:xfrm>
              <a:off x="594409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6" name="Google Shape;2716;p64"/>
            <p:cNvSpPr/>
            <p:nvPr/>
          </p:nvSpPr>
          <p:spPr>
            <a:xfrm>
              <a:off x="594409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7" name="Google Shape;2717;p64"/>
            <p:cNvSpPr/>
            <p:nvPr/>
          </p:nvSpPr>
          <p:spPr>
            <a:xfrm>
              <a:off x="594409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8" name="Google Shape;2718;p64"/>
            <p:cNvSpPr/>
            <p:nvPr/>
          </p:nvSpPr>
          <p:spPr>
            <a:xfrm>
              <a:off x="782377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19" name="Google Shape;2719;p64"/>
            <p:cNvSpPr/>
            <p:nvPr/>
          </p:nvSpPr>
          <p:spPr>
            <a:xfrm>
              <a:off x="782377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20" name="Google Shape;2720;p64"/>
            <p:cNvSpPr/>
            <p:nvPr/>
          </p:nvSpPr>
          <p:spPr>
            <a:xfrm>
              <a:off x="782377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21" name="Google Shape;2721;p64"/>
            <p:cNvSpPr/>
            <p:nvPr/>
          </p:nvSpPr>
          <p:spPr>
            <a:xfrm>
              <a:off x="782377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22" name="Google Shape;2722;p64"/>
            <p:cNvSpPr/>
            <p:nvPr/>
          </p:nvSpPr>
          <p:spPr>
            <a:xfrm>
              <a:off x="782377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23" name="Google Shape;2723;p64"/>
            <p:cNvSpPr/>
            <p:nvPr/>
          </p:nvSpPr>
          <p:spPr>
            <a:xfrm>
              <a:off x="782377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24" name="Google Shape;2724;p64"/>
            <p:cNvSpPr/>
            <p:nvPr/>
          </p:nvSpPr>
          <p:spPr>
            <a:xfrm>
              <a:off x="782377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25" name="Google Shape;2725;p64"/>
            <p:cNvSpPr/>
            <p:nvPr/>
          </p:nvSpPr>
          <p:spPr>
            <a:xfrm>
              <a:off x="970345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26" name="Google Shape;2726;p64"/>
            <p:cNvSpPr/>
            <p:nvPr/>
          </p:nvSpPr>
          <p:spPr>
            <a:xfrm>
              <a:off x="970345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27" name="Google Shape;2727;p64"/>
            <p:cNvSpPr/>
            <p:nvPr/>
          </p:nvSpPr>
          <p:spPr>
            <a:xfrm>
              <a:off x="970345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28" name="Google Shape;2728;p64"/>
            <p:cNvSpPr/>
            <p:nvPr/>
          </p:nvSpPr>
          <p:spPr>
            <a:xfrm>
              <a:off x="970345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29" name="Google Shape;2729;p64"/>
            <p:cNvSpPr/>
            <p:nvPr/>
          </p:nvSpPr>
          <p:spPr>
            <a:xfrm>
              <a:off x="970345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30" name="Google Shape;2730;p64"/>
            <p:cNvSpPr/>
            <p:nvPr/>
          </p:nvSpPr>
          <p:spPr>
            <a:xfrm>
              <a:off x="970345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31" name="Google Shape;2731;p64"/>
            <p:cNvSpPr/>
            <p:nvPr/>
          </p:nvSpPr>
          <p:spPr>
            <a:xfrm>
              <a:off x="970345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32" name="Google Shape;2732;p64"/>
            <p:cNvSpPr/>
            <p:nvPr/>
          </p:nvSpPr>
          <p:spPr>
            <a:xfrm>
              <a:off x="1158313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33" name="Google Shape;2733;p64"/>
            <p:cNvSpPr/>
            <p:nvPr/>
          </p:nvSpPr>
          <p:spPr>
            <a:xfrm>
              <a:off x="1158313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34" name="Google Shape;2734;p64"/>
            <p:cNvSpPr/>
            <p:nvPr/>
          </p:nvSpPr>
          <p:spPr>
            <a:xfrm>
              <a:off x="1158313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35" name="Google Shape;2735;p64"/>
            <p:cNvSpPr/>
            <p:nvPr/>
          </p:nvSpPr>
          <p:spPr>
            <a:xfrm>
              <a:off x="1158313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36" name="Google Shape;2736;p64"/>
            <p:cNvSpPr/>
            <p:nvPr/>
          </p:nvSpPr>
          <p:spPr>
            <a:xfrm>
              <a:off x="1158313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37" name="Google Shape;2737;p64"/>
            <p:cNvSpPr/>
            <p:nvPr/>
          </p:nvSpPr>
          <p:spPr>
            <a:xfrm>
              <a:off x="1158313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38" name="Google Shape;2738;p64"/>
            <p:cNvSpPr/>
            <p:nvPr/>
          </p:nvSpPr>
          <p:spPr>
            <a:xfrm>
              <a:off x="1158313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39" name="Google Shape;2739;p64"/>
            <p:cNvSpPr/>
            <p:nvPr/>
          </p:nvSpPr>
          <p:spPr>
            <a:xfrm>
              <a:off x="1346281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40" name="Google Shape;2740;p64"/>
            <p:cNvSpPr/>
            <p:nvPr/>
          </p:nvSpPr>
          <p:spPr>
            <a:xfrm>
              <a:off x="1346281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41" name="Google Shape;2741;p64"/>
            <p:cNvSpPr/>
            <p:nvPr/>
          </p:nvSpPr>
          <p:spPr>
            <a:xfrm>
              <a:off x="1346281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42" name="Google Shape;2742;p64"/>
            <p:cNvSpPr/>
            <p:nvPr/>
          </p:nvSpPr>
          <p:spPr>
            <a:xfrm>
              <a:off x="1346281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43" name="Google Shape;2743;p64"/>
            <p:cNvSpPr/>
            <p:nvPr/>
          </p:nvSpPr>
          <p:spPr>
            <a:xfrm>
              <a:off x="1346281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44" name="Google Shape;2744;p64"/>
            <p:cNvSpPr/>
            <p:nvPr/>
          </p:nvSpPr>
          <p:spPr>
            <a:xfrm>
              <a:off x="1346281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45" name="Google Shape;2745;p64"/>
            <p:cNvSpPr/>
            <p:nvPr/>
          </p:nvSpPr>
          <p:spPr>
            <a:xfrm>
              <a:off x="1346281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46" name="Google Shape;2746;p64"/>
            <p:cNvSpPr/>
            <p:nvPr/>
          </p:nvSpPr>
          <p:spPr>
            <a:xfrm>
              <a:off x="1534249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47" name="Google Shape;2747;p64"/>
            <p:cNvSpPr/>
            <p:nvPr/>
          </p:nvSpPr>
          <p:spPr>
            <a:xfrm>
              <a:off x="1534249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48" name="Google Shape;2748;p64"/>
            <p:cNvSpPr/>
            <p:nvPr/>
          </p:nvSpPr>
          <p:spPr>
            <a:xfrm>
              <a:off x="1534249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49" name="Google Shape;2749;p64"/>
            <p:cNvSpPr/>
            <p:nvPr/>
          </p:nvSpPr>
          <p:spPr>
            <a:xfrm>
              <a:off x="1534249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50" name="Google Shape;2750;p64"/>
            <p:cNvSpPr/>
            <p:nvPr/>
          </p:nvSpPr>
          <p:spPr>
            <a:xfrm>
              <a:off x="1534249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51" name="Google Shape;2751;p64"/>
            <p:cNvSpPr/>
            <p:nvPr/>
          </p:nvSpPr>
          <p:spPr>
            <a:xfrm>
              <a:off x="1534249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52" name="Google Shape;2752;p64"/>
            <p:cNvSpPr/>
            <p:nvPr/>
          </p:nvSpPr>
          <p:spPr>
            <a:xfrm>
              <a:off x="1534249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53" name="Google Shape;2753;p64"/>
            <p:cNvSpPr/>
            <p:nvPr/>
          </p:nvSpPr>
          <p:spPr>
            <a:xfrm>
              <a:off x="1722217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54" name="Google Shape;2754;p64"/>
            <p:cNvSpPr/>
            <p:nvPr/>
          </p:nvSpPr>
          <p:spPr>
            <a:xfrm>
              <a:off x="1722217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55" name="Google Shape;2755;p64"/>
            <p:cNvSpPr/>
            <p:nvPr/>
          </p:nvSpPr>
          <p:spPr>
            <a:xfrm>
              <a:off x="1722217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56" name="Google Shape;2756;p64"/>
            <p:cNvSpPr/>
            <p:nvPr/>
          </p:nvSpPr>
          <p:spPr>
            <a:xfrm>
              <a:off x="1722217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57" name="Google Shape;2757;p64"/>
            <p:cNvSpPr/>
            <p:nvPr/>
          </p:nvSpPr>
          <p:spPr>
            <a:xfrm>
              <a:off x="1722217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58" name="Google Shape;2758;p64"/>
            <p:cNvSpPr/>
            <p:nvPr/>
          </p:nvSpPr>
          <p:spPr>
            <a:xfrm>
              <a:off x="1722217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59" name="Google Shape;2759;p64"/>
            <p:cNvSpPr/>
            <p:nvPr/>
          </p:nvSpPr>
          <p:spPr>
            <a:xfrm>
              <a:off x="1722217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60" name="Google Shape;2760;p64"/>
            <p:cNvSpPr/>
            <p:nvPr/>
          </p:nvSpPr>
          <p:spPr>
            <a:xfrm>
              <a:off x="19101857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61" name="Google Shape;2761;p64"/>
            <p:cNvSpPr/>
            <p:nvPr/>
          </p:nvSpPr>
          <p:spPr>
            <a:xfrm>
              <a:off x="19101857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62" name="Google Shape;2762;p64"/>
            <p:cNvSpPr/>
            <p:nvPr/>
          </p:nvSpPr>
          <p:spPr>
            <a:xfrm>
              <a:off x="19101857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63" name="Google Shape;2763;p64"/>
            <p:cNvSpPr/>
            <p:nvPr/>
          </p:nvSpPr>
          <p:spPr>
            <a:xfrm>
              <a:off x="19101857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64" name="Google Shape;2764;p64"/>
            <p:cNvSpPr/>
            <p:nvPr/>
          </p:nvSpPr>
          <p:spPr>
            <a:xfrm>
              <a:off x="19101857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65" name="Google Shape;2765;p64"/>
            <p:cNvSpPr/>
            <p:nvPr/>
          </p:nvSpPr>
          <p:spPr>
            <a:xfrm>
              <a:off x="19101857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66" name="Google Shape;2766;p64"/>
            <p:cNvSpPr/>
            <p:nvPr/>
          </p:nvSpPr>
          <p:spPr>
            <a:xfrm>
              <a:off x="19101857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67" name="Google Shape;2767;p64"/>
            <p:cNvSpPr/>
            <p:nvPr/>
          </p:nvSpPr>
          <p:spPr>
            <a:xfrm>
              <a:off x="20981537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68" name="Google Shape;2768;p64"/>
            <p:cNvSpPr/>
            <p:nvPr/>
          </p:nvSpPr>
          <p:spPr>
            <a:xfrm>
              <a:off x="20981537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69" name="Google Shape;2769;p64"/>
            <p:cNvSpPr/>
            <p:nvPr/>
          </p:nvSpPr>
          <p:spPr>
            <a:xfrm>
              <a:off x="20981537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70" name="Google Shape;2770;p64"/>
            <p:cNvSpPr/>
            <p:nvPr/>
          </p:nvSpPr>
          <p:spPr>
            <a:xfrm>
              <a:off x="20981537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71" name="Google Shape;2771;p64"/>
            <p:cNvSpPr/>
            <p:nvPr/>
          </p:nvSpPr>
          <p:spPr>
            <a:xfrm>
              <a:off x="20981537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72" name="Google Shape;2772;p64"/>
            <p:cNvSpPr/>
            <p:nvPr/>
          </p:nvSpPr>
          <p:spPr>
            <a:xfrm>
              <a:off x="20981537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73" name="Google Shape;2773;p64"/>
            <p:cNvSpPr/>
            <p:nvPr/>
          </p:nvSpPr>
          <p:spPr>
            <a:xfrm>
              <a:off x="20981537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74" name="Google Shape;2774;p64"/>
            <p:cNvSpPr/>
            <p:nvPr/>
          </p:nvSpPr>
          <p:spPr>
            <a:xfrm>
              <a:off x="22861217" y="30804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655983"/>
                  </a:moveTo>
                  <a:lnTo>
                    <a:pt x="939840" y="933490"/>
                  </a:lnTo>
                  <a:lnTo>
                    <a:pt x="509673" y="1360736"/>
                  </a:lnTo>
                  <a:lnTo>
                    <a:pt x="0" y="18669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75" name="Google Shape;2775;p64"/>
            <p:cNvSpPr/>
            <p:nvPr/>
          </p:nvSpPr>
          <p:spPr>
            <a:xfrm>
              <a:off x="22861217" y="217502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76" name="Google Shape;2776;p64"/>
            <p:cNvSpPr/>
            <p:nvPr/>
          </p:nvSpPr>
          <p:spPr>
            <a:xfrm>
              <a:off x="22861217" y="405470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77" name="Google Shape;2777;p64"/>
            <p:cNvSpPr/>
            <p:nvPr/>
          </p:nvSpPr>
          <p:spPr>
            <a:xfrm>
              <a:off x="22861217" y="592168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78" name="Google Shape;2778;p64"/>
            <p:cNvSpPr/>
            <p:nvPr/>
          </p:nvSpPr>
          <p:spPr>
            <a:xfrm>
              <a:off x="22861217" y="780136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79" name="Google Shape;2779;p64"/>
            <p:cNvSpPr/>
            <p:nvPr/>
          </p:nvSpPr>
          <p:spPr>
            <a:xfrm>
              <a:off x="22861217" y="966834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780" name="Google Shape;2780;p64"/>
            <p:cNvSpPr/>
            <p:nvPr/>
          </p:nvSpPr>
          <p:spPr>
            <a:xfrm>
              <a:off x="22861217" y="1154802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781" name="Google Shape;2781;p64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2782" name="Google Shape;2782;p64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83" name="Google Shape;2783;p64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784" name="Google Shape;2784;p64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2785" name="Google Shape;2785;p64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86" name="Google Shape;2786;p64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787" name="Google Shape;2787;p64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2788" name="Google Shape;2788;p64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89" name="Google Shape;2789;p64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790" name="Google Shape;2790;p64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2791" name="Google Shape;2791;p64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92" name="Google Shape;2792;p64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Logo+Founder quote+Graphic">
  <p:cSld name="Small Logo+Founder quote+Graphic">
    <p:spTree>
      <p:nvGrpSpPr>
        <p:cNvPr id="2793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p65"/>
          <p:cNvSpPr/>
          <p:nvPr/>
        </p:nvSpPr>
        <p:spPr>
          <a:xfrm>
            <a:off x="613743" y="5194340"/>
            <a:ext cx="6484500" cy="2036100"/>
          </a:xfrm>
          <a:prstGeom prst="roundRect">
            <a:avLst>
              <a:gd fmla="val 7386" name="adj"/>
            </a:avLst>
          </a:prstGeom>
          <a:solidFill>
            <a:srgbClr val="2424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95" name="Google Shape;2795;p65"/>
          <p:cNvSpPr/>
          <p:nvPr>
            <p:ph idx="2" type="pic"/>
          </p:nvPr>
        </p:nvSpPr>
        <p:spPr>
          <a:xfrm>
            <a:off x="918191" y="5516922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96" name="Google Shape;2796;p65"/>
          <p:cNvSpPr txBox="1"/>
          <p:nvPr>
            <p:ph type="title"/>
          </p:nvPr>
        </p:nvSpPr>
        <p:spPr>
          <a:xfrm>
            <a:off x="606864" y="599440"/>
            <a:ext cx="11318400" cy="41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sz="9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7" name="Google Shape;2797;p65"/>
          <p:cNvSpPr txBox="1"/>
          <p:nvPr>
            <p:ph hasCustomPrompt="1" idx="3" type="title"/>
          </p:nvPr>
        </p:nvSpPr>
        <p:spPr>
          <a:xfrm>
            <a:off x="2622375" y="5479775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98" name="Google Shape;2798;p65"/>
          <p:cNvSpPr txBox="1"/>
          <p:nvPr>
            <p:ph hasCustomPrompt="1" idx="4" type="title"/>
          </p:nvPr>
        </p:nvSpPr>
        <p:spPr>
          <a:xfrm>
            <a:off x="2622375" y="6212375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799" name="Google Shape;2799;p65"/>
          <p:cNvGrpSpPr/>
          <p:nvPr/>
        </p:nvGrpSpPr>
        <p:grpSpPr>
          <a:xfrm>
            <a:off x="12193629" y="307865"/>
            <a:ext cx="11887029" cy="13104763"/>
            <a:chOff x="12206609" y="311145"/>
            <a:chExt cx="11873968" cy="13102143"/>
          </a:xfrm>
        </p:grpSpPr>
        <p:sp>
          <p:nvSpPr>
            <p:cNvPr id="2800" name="Google Shape;2800;p65"/>
            <p:cNvSpPr/>
            <p:nvPr/>
          </p:nvSpPr>
          <p:spPr>
            <a:xfrm>
              <a:off x="12206609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01" name="Google Shape;2801;p65"/>
            <p:cNvSpPr/>
            <p:nvPr/>
          </p:nvSpPr>
          <p:spPr>
            <a:xfrm>
              <a:off x="12206609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02" name="Google Shape;2802;p65"/>
            <p:cNvSpPr/>
            <p:nvPr/>
          </p:nvSpPr>
          <p:spPr>
            <a:xfrm>
              <a:off x="12206609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03" name="Google Shape;2803;p65"/>
            <p:cNvSpPr/>
            <p:nvPr/>
          </p:nvSpPr>
          <p:spPr>
            <a:xfrm>
              <a:off x="12206609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04" name="Google Shape;2804;p65"/>
            <p:cNvSpPr/>
            <p:nvPr/>
          </p:nvSpPr>
          <p:spPr>
            <a:xfrm>
              <a:off x="12206609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05" name="Google Shape;2805;p65"/>
            <p:cNvSpPr/>
            <p:nvPr/>
          </p:nvSpPr>
          <p:spPr>
            <a:xfrm>
              <a:off x="12206609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06" name="Google Shape;2806;p65"/>
            <p:cNvSpPr/>
            <p:nvPr/>
          </p:nvSpPr>
          <p:spPr>
            <a:xfrm>
              <a:off x="12206610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07" name="Google Shape;2807;p65"/>
            <p:cNvSpPr/>
            <p:nvPr/>
          </p:nvSpPr>
          <p:spPr>
            <a:xfrm>
              <a:off x="14084117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08" name="Google Shape;2808;p65"/>
            <p:cNvSpPr/>
            <p:nvPr/>
          </p:nvSpPr>
          <p:spPr>
            <a:xfrm>
              <a:off x="14084117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09" name="Google Shape;2809;p65"/>
            <p:cNvSpPr/>
            <p:nvPr/>
          </p:nvSpPr>
          <p:spPr>
            <a:xfrm>
              <a:off x="14084117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10" name="Google Shape;2810;p65"/>
            <p:cNvSpPr/>
            <p:nvPr/>
          </p:nvSpPr>
          <p:spPr>
            <a:xfrm>
              <a:off x="14084117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11" name="Google Shape;2811;p65"/>
            <p:cNvSpPr/>
            <p:nvPr/>
          </p:nvSpPr>
          <p:spPr>
            <a:xfrm>
              <a:off x="14084117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12" name="Google Shape;2812;p65"/>
            <p:cNvSpPr/>
            <p:nvPr/>
          </p:nvSpPr>
          <p:spPr>
            <a:xfrm>
              <a:off x="14084117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13" name="Google Shape;2813;p65"/>
            <p:cNvSpPr/>
            <p:nvPr/>
          </p:nvSpPr>
          <p:spPr>
            <a:xfrm>
              <a:off x="14084117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14" name="Google Shape;2814;p65"/>
            <p:cNvSpPr/>
            <p:nvPr/>
          </p:nvSpPr>
          <p:spPr>
            <a:xfrm>
              <a:off x="15961625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15" name="Google Shape;2815;p65"/>
            <p:cNvSpPr/>
            <p:nvPr/>
          </p:nvSpPr>
          <p:spPr>
            <a:xfrm>
              <a:off x="15961625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16" name="Google Shape;2816;p65"/>
            <p:cNvSpPr/>
            <p:nvPr/>
          </p:nvSpPr>
          <p:spPr>
            <a:xfrm>
              <a:off x="15961625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17" name="Google Shape;2817;p65"/>
            <p:cNvSpPr/>
            <p:nvPr/>
          </p:nvSpPr>
          <p:spPr>
            <a:xfrm>
              <a:off x="15961625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18" name="Google Shape;2818;p65"/>
            <p:cNvSpPr/>
            <p:nvPr/>
          </p:nvSpPr>
          <p:spPr>
            <a:xfrm>
              <a:off x="15961625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19" name="Google Shape;2819;p65"/>
            <p:cNvSpPr/>
            <p:nvPr/>
          </p:nvSpPr>
          <p:spPr>
            <a:xfrm>
              <a:off x="15961625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9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20" name="Google Shape;2820;p65"/>
            <p:cNvSpPr/>
            <p:nvPr/>
          </p:nvSpPr>
          <p:spPr>
            <a:xfrm>
              <a:off x="15961625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9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21" name="Google Shape;2821;p65"/>
            <p:cNvSpPr/>
            <p:nvPr/>
          </p:nvSpPr>
          <p:spPr>
            <a:xfrm>
              <a:off x="17839133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22" name="Google Shape;2822;p65"/>
            <p:cNvSpPr/>
            <p:nvPr/>
          </p:nvSpPr>
          <p:spPr>
            <a:xfrm>
              <a:off x="17839133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23" name="Google Shape;2823;p65"/>
            <p:cNvSpPr/>
            <p:nvPr/>
          </p:nvSpPr>
          <p:spPr>
            <a:xfrm>
              <a:off x="17839133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24" name="Google Shape;2824;p65"/>
            <p:cNvSpPr/>
            <p:nvPr/>
          </p:nvSpPr>
          <p:spPr>
            <a:xfrm>
              <a:off x="17839133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25" name="Google Shape;2825;p65"/>
            <p:cNvSpPr/>
            <p:nvPr/>
          </p:nvSpPr>
          <p:spPr>
            <a:xfrm>
              <a:off x="17839133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26" name="Google Shape;2826;p65"/>
            <p:cNvSpPr/>
            <p:nvPr/>
          </p:nvSpPr>
          <p:spPr>
            <a:xfrm>
              <a:off x="17839133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27" name="Google Shape;2827;p65"/>
            <p:cNvSpPr/>
            <p:nvPr/>
          </p:nvSpPr>
          <p:spPr>
            <a:xfrm>
              <a:off x="17839133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28" name="Google Shape;2828;p65"/>
            <p:cNvSpPr/>
            <p:nvPr/>
          </p:nvSpPr>
          <p:spPr>
            <a:xfrm>
              <a:off x="19716641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29" name="Google Shape;2829;p65"/>
            <p:cNvSpPr/>
            <p:nvPr/>
          </p:nvSpPr>
          <p:spPr>
            <a:xfrm>
              <a:off x="19716641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30" name="Google Shape;2830;p65"/>
            <p:cNvSpPr/>
            <p:nvPr/>
          </p:nvSpPr>
          <p:spPr>
            <a:xfrm>
              <a:off x="19716641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31" name="Google Shape;2831;p65"/>
            <p:cNvSpPr/>
            <p:nvPr/>
          </p:nvSpPr>
          <p:spPr>
            <a:xfrm>
              <a:off x="19716641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32" name="Google Shape;2832;p65"/>
            <p:cNvSpPr/>
            <p:nvPr/>
          </p:nvSpPr>
          <p:spPr>
            <a:xfrm>
              <a:off x="19716641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33" name="Google Shape;2833;p65"/>
            <p:cNvSpPr/>
            <p:nvPr/>
          </p:nvSpPr>
          <p:spPr>
            <a:xfrm>
              <a:off x="19716641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34" name="Google Shape;2834;p65"/>
            <p:cNvSpPr/>
            <p:nvPr/>
          </p:nvSpPr>
          <p:spPr>
            <a:xfrm>
              <a:off x="19716641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35" name="Google Shape;2835;p65"/>
            <p:cNvSpPr/>
            <p:nvPr/>
          </p:nvSpPr>
          <p:spPr>
            <a:xfrm>
              <a:off x="21594148" y="31114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36" name="Google Shape;2836;p65"/>
            <p:cNvSpPr/>
            <p:nvPr/>
          </p:nvSpPr>
          <p:spPr>
            <a:xfrm>
              <a:off x="21594148" y="2177439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37" name="Google Shape;2837;p65"/>
            <p:cNvSpPr/>
            <p:nvPr/>
          </p:nvSpPr>
          <p:spPr>
            <a:xfrm>
              <a:off x="21594148" y="4056429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1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1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1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38" name="Google Shape;2838;p65"/>
            <p:cNvSpPr/>
            <p:nvPr/>
          </p:nvSpPr>
          <p:spPr>
            <a:xfrm>
              <a:off x="21594148" y="5922722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39" name="Google Shape;2839;p65"/>
            <p:cNvSpPr/>
            <p:nvPr/>
          </p:nvSpPr>
          <p:spPr>
            <a:xfrm>
              <a:off x="21594148" y="7801712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40" name="Google Shape;2840;p65"/>
            <p:cNvSpPr/>
            <p:nvPr/>
          </p:nvSpPr>
          <p:spPr>
            <a:xfrm>
              <a:off x="21594148" y="9668005"/>
              <a:ext cx="1877507" cy="1878989"/>
            </a:xfrm>
            <a:custGeom>
              <a:rect b="b" l="l" r="r" t="t"/>
              <a:pathLst>
                <a:path extrusionOk="0" h="1878989" w="1877507">
                  <a:moveTo>
                    <a:pt x="0" y="0"/>
                  </a:moveTo>
                  <a:lnTo>
                    <a:pt x="938754" y="939495"/>
                  </a:lnTo>
                  <a:lnTo>
                    <a:pt x="1368424" y="1369504"/>
                  </a:lnTo>
                  <a:lnTo>
                    <a:pt x="1877508" y="1878990"/>
                  </a:lnTo>
                  <a:moveTo>
                    <a:pt x="0" y="587819"/>
                  </a:moveTo>
                  <a:lnTo>
                    <a:pt x="509084" y="1369504"/>
                  </a:lnTo>
                  <a:lnTo>
                    <a:pt x="840819" y="1878990"/>
                  </a:lnTo>
                  <a:moveTo>
                    <a:pt x="1877508" y="587819"/>
                  </a:moveTo>
                  <a:lnTo>
                    <a:pt x="1368424" y="1369504"/>
                  </a:lnTo>
                  <a:lnTo>
                    <a:pt x="1036688" y="1878990"/>
                  </a:lnTo>
                  <a:moveTo>
                    <a:pt x="1877508" y="1878990"/>
                  </a:moveTo>
                  <a:lnTo>
                    <a:pt x="1877508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1878990"/>
                  </a:lnTo>
                  <a:moveTo>
                    <a:pt x="1877508" y="1878990"/>
                  </a:moveTo>
                  <a:lnTo>
                    <a:pt x="0" y="1878990"/>
                  </a:lnTo>
                  <a:moveTo>
                    <a:pt x="1877508" y="0"/>
                  </a:moveTo>
                  <a:lnTo>
                    <a:pt x="938754" y="939495"/>
                  </a:lnTo>
                  <a:lnTo>
                    <a:pt x="509084" y="1369504"/>
                  </a:ln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41" name="Google Shape;2841;p65"/>
            <p:cNvSpPr/>
            <p:nvPr/>
          </p:nvSpPr>
          <p:spPr>
            <a:xfrm>
              <a:off x="21594148" y="11546995"/>
              <a:ext cx="1877507" cy="1866293"/>
            </a:xfrm>
            <a:custGeom>
              <a:rect b="b" l="l" r="r" t="t"/>
              <a:pathLst>
                <a:path extrusionOk="0" h="1866293" w="1877507">
                  <a:moveTo>
                    <a:pt x="0" y="1866294"/>
                  </a:moveTo>
                  <a:lnTo>
                    <a:pt x="938754" y="933147"/>
                  </a:lnTo>
                  <a:lnTo>
                    <a:pt x="1368424" y="505930"/>
                  </a:lnTo>
                  <a:lnTo>
                    <a:pt x="1877508" y="0"/>
                  </a:lnTo>
                  <a:moveTo>
                    <a:pt x="0" y="1282283"/>
                  </a:moveTo>
                  <a:lnTo>
                    <a:pt x="509084" y="505930"/>
                  </a:lnTo>
                  <a:lnTo>
                    <a:pt x="840819" y="0"/>
                  </a:lnTo>
                  <a:moveTo>
                    <a:pt x="1877508" y="1282283"/>
                  </a:moveTo>
                  <a:lnTo>
                    <a:pt x="1368424" y="505930"/>
                  </a:lnTo>
                  <a:lnTo>
                    <a:pt x="1036688" y="0"/>
                  </a:lnTo>
                  <a:moveTo>
                    <a:pt x="1877508" y="0"/>
                  </a:moveTo>
                  <a:lnTo>
                    <a:pt x="1877508" y="1866294"/>
                  </a:lnTo>
                  <a:moveTo>
                    <a:pt x="1877508" y="1866294"/>
                  </a:moveTo>
                  <a:lnTo>
                    <a:pt x="0" y="1866294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1877508" y="0"/>
                  </a:moveTo>
                  <a:lnTo>
                    <a:pt x="0" y="0"/>
                  </a:lnTo>
                  <a:moveTo>
                    <a:pt x="1877508" y="1866294"/>
                  </a:moveTo>
                  <a:lnTo>
                    <a:pt x="938754" y="933147"/>
                  </a:lnTo>
                  <a:lnTo>
                    <a:pt x="509084" y="50593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42" name="Google Shape;2842;p65"/>
            <p:cNvSpPr/>
            <p:nvPr/>
          </p:nvSpPr>
          <p:spPr>
            <a:xfrm>
              <a:off x="23471656" y="31114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608921" y="0"/>
                  </a:moveTo>
                  <a:lnTo>
                    <a:pt x="0" y="0"/>
                  </a:lnTo>
                  <a:moveTo>
                    <a:pt x="0" y="1282283"/>
                  </a:moveTo>
                  <a:lnTo>
                    <a:pt x="509084" y="505931"/>
                  </a:lnTo>
                  <a:lnTo>
                    <a:pt x="608921" y="353707"/>
                  </a:lnTo>
                  <a:moveTo>
                    <a:pt x="0" y="1866294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43" name="Google Shape;2843;p65"/>
            <p:cNvSpPr/>
            <p:nvPr/>
          </p:nvSpPr>
          <p:spPr>
            <a:xfrm>
              <a:off x="23471656" y="2177439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44" name="Google Shape;2844;p65"/>
            <p:cNvSpPr/>
            <p:nvPr/>
          </p:nvSpPr>
          <p:spPr>
            <a:xfrm>
              <a:off x="23471656" y="4056429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1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1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45" name="Google Shape;2845;p65"/>
            <p:cNvSpPr/>
            <p:nvPr/>
          </p:nvSpPr>
          <p:spPr>
            <a:xfrm>
              <a:off x="23471656" y="5922722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46" name="Google Shape;2846;p65"/>
            <p:cNvSpPr/>
            <p:nvPr/>
          </p:nvSpPr>
          <p:spPr>
            <a:xfrm>
              <a:off x="23471656" y="7801712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47" name="Google Shape;2847;p65"/>
            <p:cNvSpPr/>
            <p:nvPr/>
          </p:nvSpPr>
          <p:spPr>
            <a:xfrm>
              <a:off x="23471656" y="9668005"/>
              <a:ext cx="608921" cy="1878989"/>
            </a:xfrm>
            <a:custGeom>
              <a:rect b="b" l="l" r="r" t="t"/>
              <a:pathLst>
                <a:path extrusionOk="0" h="1878989" w="608921">
                  <a:moveTo>
                    <a:pt x="0" y="0"/>
                  </a:moveTo>
                  <a:lnTo>
                    <a:pt x="0" y="187899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609402"/>
                  </a:moveTo>
                  <a:lnTo>
                    <a:pt x="0" y="0"/>
                  </a:lnTo>
                  <a:moveTo>
                    <a:pt x="0" y="1878990"/>
                  </a:moveTo>
                  <a:lnTo>
                    <a:pt x="509084" y="1369504"/>
                  </a:lnTo>
                  <a:lnTo>
                    <a:pt x="608921" y="1269588"/>
                  </a:lnTo>
                  <a:moveTo>
                    <a:pt x="608921" y="1522870"/>
                  </a:moveTo>
                  <a:lnTo>
                    <a:pt x="509084" y="1369504"/>
                  </a:lnTo>
                  <a:lnTo>
                    <a:pt x="0" y="587819"/>
                  </a:lnTo>
                  <a:moveTo>
                    <a:pt x="608921" y="1878990"/>
                  </a:moveTo>
                  <a:lnTo>
                    <a:pt x="0" y="187899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848" name="Google Shape;2848;p65"/>
            <p:cNvSpPr/>
            <p:nvPr/>
          </p:nvSpPr>
          <p:spPr>
            <a:xfrm>
              <a:off x="23471656" y="11546995"/>
              <a:ext cx="608921" cy="1866293"/>
            </a:xfrm>
            <a:custGeom>
              <a:rect b="b" l="l" r="r" t="t"/>
              <a:pathLst>
                <a:path extrusionOk="0" h="1866293" w="608921">
                  <a:moveTo>
                    <a:pt x="0" y="1866294"/>
                  </a:moveTo>
                  <a:lnTo>
                    <a:pt x="0" y="0"/>
                  </a:lnTo>
                  <a:moveTo>
                    <a:pt x="608921" y="0"/>
                  </a:moveTo>
                  <a:lnTo>
                    <a:pt x="0" y="0"/>
                  </a:lnTo>
                  <a:moveTo>
                    <a:pt x="608921" y="353707"/>
                  </a:moveTo>
                  <a:lnTo>
                    <a:pt x="509084" y="505930"/>
                  </a:lnTo>
                  <a:lnTo>
                    <a:pt x="0" y="1282283"/>
                  </a:lnTo>
                  <a:moveTo>
                    <a:pt x="0" y="0"/>
                  </a:moveTo>
                  <a:lnTo>
                    <a:pt x="509084" y="505930"/>
                  </a:lnTo>
                  <a:lnTo>
                    <a:pt x="608921" y="605339"/>
                  </a:lnTo>
                  <a:moveTo>
                    <a:pt x="608921" y="1260954"/>
                  </a:moveTo>
                  <a:lnTo>
                    <a:pt x="0" y="1866294"/>
                  </a:lnTo>
                  <a:moveTo>
                    <a:pt x="608921" y="1866294"/>
                  </a:moveTo>
                  <a:lnTo>
                    <a:pt x="0" y="1866294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849" name="Google Shape;2849;p65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2850" name="Google Shape;2850;p65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51" name="Google Shape;2851;p65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852" name="Google Shape;2852;p65"/>
          <p:cNvGrpSpPr/>
          <p:nvPr/>
        </p:nvGrpSpPr>
        <p:grpSpPr>
          <a:xfrm>
            <a:off x="12095176" y="307842"/>
            <a:ext cx="196800" cy="95400"/>
            <a:chOff x="12101859" y="306555"/>
            <a:chExt cx="196800" cy="95400"/>
          </a:xfrm>
        </p:grpSpPr>
        <p:cxnSp>
          <p:nvCxnSpPr>
            <p:cNvPr id="2853" name="Google Shape;2853;p65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54" name="Google Shape;2854;p65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855" name="Google Shape;2855;p65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2856" name="Google Shape;2856;p65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57" name="Google Shape;2857;p65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858" name="Google Shape;2858;p65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2859" name="Google Shape;2859;p65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60" name="Google Shape;2860;p65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USTOM">
    <p:spTree>
      <p:nvGrpSpPr>
        <p:cNvPr id="286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Google Shape;2862;p66"/>
          <p:cNvSpPr txBox="1"/>
          <p:nvPr>
            <p:ph type="title"/>
          </p:nvPr>
        </p:nvSpPr>
        <p:spPr>
          <a:xfrm>
            <a:off x="612648" y="694944"/>
            <a:ext cx="23161800" cy="15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3" name="Google Shape;2863;p66"/>
          <p:cNvSpPr txBox="1"/>
          <p:nvPr>
            <p:ph idx="1" type="body"/>
          </p:nvPr>
        </p:nvSpPr>
        <p:spPr>
          <a:xfrm>
            <a:off x="597775" y="2752400"/>
            <a:ext cx="23176500" cy="100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>
              <a:spcBef>
                <a:spcPts val="2000"/>
              </a:spcBef>
              <a:spcAft>
                <a:spcPts val="0"/>
              </a:spcAft>
              <a:buSzPts val="4400"/>
              <a:buChar char="‧"/>
              <a:defRPr/>
            </a:lvl1pPr>
            <a:lvl2pPr indent="-482600" lvl="1" marL="914400">
              <a:spcBef>
                <a:spcPts val="1000"/>
              </a:spcBef>
              <a:spcAft>
                <a:spcPts val="0"/>
              </a:spcAft>
              <a:buSzPts val="4000"/>
              <a:buChar char="‧"/>
              <a:defRPr/>
            </a:lvl2pPr>
            <a:lvl3pPr indent="-457200" lvl="2" marL="1371600">
              <a:spcBef>
                <a:spcPts val="1000"/>
              </a:spcBef>
              <a:spcAft>
                <a:spcPts val="0"/>
              </a:spcAft>
              <a:buSzPts val="3600"/>
              <a:buChar char="‧"/>
              <a:defRPr/>
            </a:lvl3pPr>
            <a:lvl4pPr indent="-431800" lvl="3" marL="1828800">
              <a:spcBef>
                <a:spcPts val="1000"/>
              </a:spcBef>
              <a:spcAft>
                <a:spcPts val="0"/>
              </a:spcAft>
              <a:buSzPts val="3200"/>
              <a:buChar char="‧"/>
              <a:defRPr/>
            </a:lvl4pPr>
            <a:lvl5pPr indent="-406400" lvl="4" marL="2286000">
              <a:spcBef>
                <a:spcPts val="1000"/>
              </a:spcBef>
              <a:spcAft>
                <a:spcPts val="0"/>
              </a:spcAft>
              <a:buSzPts val="2800"/>
              <a:buChar char="‧"/>
              <a:defRPr/>
            </a:lvl5pPr>
            <a:lvl6pPr indent="-234950" lvl="5" marL="2743200">
              <a:spcBef>
                <a:spcPts val="1000"/>
              </a:spcBef>
              <a:spcAft>
                <a:spcPts val="0"/>
              </a:spcAft>
              <a:buSzPts val="100"/>
              <a:buChar char="•"/>
              <a:defRPr/>
            </a:lvl6pPr>
            <a:lvl7pPr indent="-234950" lvl="6" marL="3200400">
              <a:spcBef>
                <a:spcPts val="1000"/>
              </a:spcBef>
              <a:spcAft>
                <a:spcPts val="0"/>
              </a:spcAft>
              <a:buSzPts val="100"/>
              <a:buChar char="•"/>
              <a:defRPr/>
            </a:lvl7pPr>
            <a:lvl8pPr indent="-234950" lvl="7" marL="3657600">
              <a:spcBef>
                <a:spcPts val="1000"/>
              </a:spcBef>
              <a:spcAft>
                <a:spcPts val="0"/>
              </a:spcAft>
              <a:buSzPts val="100"/>
              <a:buChar char="•"/>
              <a:defRPr/>
            </a:lvl8pPr>
            <a:lvl9pPr indent="-234950" lvl="8" marL="4114800">
              <a:spcBef>
                <a:spcPts val="1000"/>
              </a:spcBef>
              <a:spcAft>
                <a:spcPts val="0"/>
              </a:spcAft>
              <a:buSzPts val="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pography 2">
  <p:cSld name="CUSTOM_1">
    <p:bg>
      <p:bgPr>
        <a:solidFill>
          <a:schemeClr val="dk1"/>
        </a:solidFill>
      </p:bgPr>
    </p:bg>
    <p:spTree>
      <p:nvGrpSpPr>
        <p:cNvPr id="2864" name="Shape 2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5" name="Google Shape;2865;p67"/>
          <p:cNvSpPr/>
          <p:nvPr/>
        </p:nvSpPr>
        <p:spPr>
          <a:xfrm>
            <a:off x="4376115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6" name="Google Shape;2866;p67"/>
          <p:cNvSpPr/>
          <p:nvPr/>
        </p:nvSpPr>
        <p:spPr>
          <a:xfrm>
            <a:off x="4376115" y="373031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7" name="Google Shape;2867;p67"/>
          <p:cNvSpPr/>
          <p:nvPr/>
        </p:nvSpPr>
        <p:spPr>
          <a:xfrm>
            <a:off x="4376115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8" name="Google Shape;2868;p67"/>
          <p:cNvSpPr/>
          <p:nvPr/>
        </p:nvSpPr>
        <p:spPr>
          <a:xfrm>
            <a:off x="4376115" y="373031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9" name="Google Shape;2869;p67"/>
          <p:cNvSpPr/>
          <p:nvPr/>
        </p:nvSpPr>
        <p:spPr>
          <a:xfrm>
            <a:off x="4376115" y="36743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0" name="Google Shape;2870;p67"/>
          <p:cNvSpPr/>
          <p:nvPr/>
        </p:nvSpPr>
        <p:spPr>
          <a:xfrm>
            <a:off x="4350247" y="393271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1" name="Google Shape;2871;p67"/>
          <p:cNvSpPr/>
          <p:nvPr/>
        </p:nvSpPr>
        <p:spPr>
          <a:xfrm>
            <a:off x="4376115" y="370445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2" name="Google Shape;2872;p67"/>
          <p:cNvSpPr/>
          <p:nvPr/>
        </p:nvSpPr>
        <p:spPr>
          <a:xfrm>
            <a:off x="4350247" y="373031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3" name="Google Shape;2873;p67"/>
          <p:cNvSpPr/>
          <p:nvPr/>
        </p:nvSpPr>
        <p:spPr>
          <a:xfrm>
            <a:off x="4595220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4" name="Google Shape;2874;p67"/>
          <p:cNvGrpSpPr/>
          <p:nvPr/>
        </p:nvGrpSpPr>
        <p:grpSpPr>
          <a:xfrm>
            <a:off x="4672824" y="393304"/>
            <a:ext cx="1914243" cy="3336994"/>
            <a:chOff x="39846" y="39846"/>
            <a:chExt cx="982873" cy="1713388"/>
          </a:xfrm>
        </p:grpSpPr>
        <p:grpSp>
          <p:nvGrpSpPr>
            <p:cNvPr id="2875" name="Google Shape;2875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2876" name="Google Shape;2876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04" name="Google Shape;2904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5" name="Google Shape;2905;p67"/>
          <p:cNvSpPr/>
          <p:nvPr/>
        </p:nvSpPr>
        <p:spPr>
          <a:xfrm>
            <a:off x="4672826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6" name="Google Shape;2906;p67"/>
          <p:cNvSpPr/>
          <p:nvPr/>
        </p:nvSpPr>
        <p:spPr>
          <a:xfrm>
            <a:off x="4672826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7" name="Google Shape;2907;p67"/>
          <p:cNvSpPr/>
          <p:nvPr/>
        </p:nvSpPr>
        <p:spPr>
          <a:xfrm>
            <a:off x="6587000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8" name="Google Shape;2908;p67"/>
          <p:cNvSpPr/>
          <p:nvPr/>
        </p:nvSpPr>
        <p:spPr>
          <a:xfrm>
            <a:off x="6587000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9" name="Google Shape;2909;p67"/>
          <p:cNvSpPr/>
          <p:nvPr/>
        </p:nvSpPr>
        <p:spPr>
          <a:xfrm>
            <a:off x="4595220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0" name="Google Shape;2910;p67"/>
          <p:cNvSpPr/>
          <p:nvPr/>
        </p:nvSpPr>
        <p:spPr>
          <a:xfrm>
            <a:off x="6587000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1" name="Google Shape;2911;p67"/>
          <p:cNvSpPr/>
          <p:nvPr/>
        </p:nvSpPr>
        <p:spPr>
          <a:xfrm>
            <a:off x="6587000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2" name="Google Shape;2912;p67"/>
          <p:cNvSpPr/>
          <p:nvPr/>
        </p:nvSpPr>
        <p:spPr>
          <a:xfrm>
            <a:off x="4595220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3" name="Google Shape;2913;p67"/>
          <p:cNvSpPr/>
          <p:nvPr/>
        </p:nvSpPr>
        <p:spPr>
          <a:xfrm>
            <a:off x="4672826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4" name="Google Shape;2914;p67"/>
          <p:cNvSpPr/>
          <p:nvPr/>
        </p:nvSpPr>
        <p:spPr>
          <a:xfrm>
            <a:off x="6587000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5" name="Google Shape;2915;p67"/>
          <p:cNvSpPr/>
          <p:nvPr/>
        </p:nvSpPr>
        <p:spPr>
          <a:xfrm>
            <a:off x="4646957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6" name="Google Shape;2916;p67"/>
          <p:cNvSpPr/>
          <p:nvPr/>
        </p:nvSpPr>
        <p:spPr>
          <a:xfrm>
            <a:off x="6561132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7" name="Google Shape;2917;p67"/>
          <p:cNvSpPr/>
          <p:nvPr/>
        </p:nvSpPr>
        <p:spPr>
          <a:xfrm>
            <a:off x="4672826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8" name="Google Shape;2918;p67"/>
          <p:cNvSpPr/>
          <p:nvPr/>
        </p:nvSpPr>
        <p:spPr>
          <a:xfrm>
            <a:off x="6587000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9" name="Google Shape;2919;p67"/>
          <p:cNvSpPr/>
          <p:nvPr/>
        </p:nvSpPr>
        <p:spPr>
          <a:xfrm>
            <a:off x="4646957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0" name="Google Shape;2920;p67"/>
          <p:cNvSpPr/>
          <p:nvPr/>
        </p:nvSpPr>
        <p:spPr>
          <a:xfrm>
            <a:off x="6561132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1" name="Google Shape;2921;p67"/>
          <p:cNvSpPr/>
          <p:nvPr/>
        </p:nvSpPr>
        <p:spPr>
          <a:xfrm>
            <a:off x="6742312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2" name="Google Shape;2922;p67"/>
          <p:cNvSpPr/>
          <p:nvPr/>
        </p:nvSpPr>
        <p:spPr>
          <a:xfrm>
            <a:off x="6742312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3" name="Google Shape;2923;p67"/>
          <p:cNvSpPr/>
          <p:nvPr/>
        </p:nvSpPr>
        <p:spPr>
          <a:xfrm>
            <a:off x="6664707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4" name="Google Shape;2924;p67"/>
          <p:cNvSpPr/>
          <p:nvPr/>
        </p:nvSpPr>
        <p:spPr>
          <a:xfrm>
            <a:off x="6664707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5" name="Google Shape;2925;p67"/>
          <p:cNvSpPr/>
          <p:nvPr/>
        </p:nvSpPr>
        <p:spPr>
          <a:xfrm>
            <a:off x="6742312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6" name="Google Shape;2926;p67"/>
          <p:cNvSpPr/>
          <p:nvPr/>
        </p:nvSpPr>
        <p:spPr>
          <a:xfrm>
            <a:off x="6716444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7" name="Google Shape;2927;p67"/>
          <p:cNvSpPr/>
          <p:nvPr/>
        </p:nvSpPr>
        <p:spPr>
          <a:xfrm>
            <a:off x="6742312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8" name="Google Shape;2928;p67"/>
          <p:cNvSpPr/>
          <p:nvPr/>
        </p:nvSpPr>
        <p:spPr>
          <a:xfrm>
            <a:off x="6716444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9" name="Google Shape;2929;p67"/>
          <p:cNvSpPr/>
          <p:nvPr/>
        </p:nvSpPr>
        <p:spPr>
          <a:xfrm>
            <a:off x="6771863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0" name="Google Shape;2930;p67"/>
          <p:cNvGrpSpPr/>
          <p:nvPr/>
        </p:nvGrpSpPr>
        <p:grpSpPr>
          <a:xfrm>
            <a:off x="6849467" y="393304"/>
            <a:ext cx="1914243" cy="3336994"/>
            <a:chOff x="39846" y="39846"/>
            <a:chExt cx="982873" cy="1713388"/>
          </a:xfrm>
        </p:grpSpPr>
        <p:grpSp>
          <p:nvGrpSpPr>
            <p:cNvPr id="2931" name="Google Shape;2931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2932" name="Google Shape;2932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60" name="Google Shape;2960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1" name="Google Shape;2961;p67"/>
          <p:cNvSpPr/>
          <p:nvPr/>
        </p:nvSpPr>
        <p:spPr>
          <a:xfrm>
            <a:off x="6849468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2" name="Google Shape;2962;p67"/>
          <p:cNvSpPr/>
          <p:nvPr/>
        </p:nvSpPr>
        <p:spPr>
          <a:xfrm>
            <a:off x="6849468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3" name="Google Shape;2963;p67"/>
          <p:cNvSpPr/>
          <p:nvPr/>
        </p:nvSpPr>
        <p:spPr>
          <a:xfrm>
            <a:off x="8763643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4" name="Google Shape;2964;p67"/>
          <p:cNvSpPr/>
          <p:nvPr/>
        </p:nvSpPr>
        <p:spPr>
          <a:xfrm>
            <a:off x="8763643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5" name="Google Shape;2965;p67"/>
          <p:cNvSpPr/>
          <p:nvPr/>
        </p:nvSpPr>
        <p:spPr>
          <a:xfrm>
            <a:off x="6771863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6" name="Google Shape;2966;p67"/>
          <p:cNvSpPr/>
          <p:nvPr/>
        </p:nvSpPr>
        <p:spPr>
          <a:xfrm>
            <a:off x="8763643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7" name="Google Shape;2967;p67"/>
          <p:cNvSpPr/>
          <p:nvPr/>
        </p:nvSpPr>
        <p:spPr>
          <a:xfrm>
            <a:off x="8763643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8" name="Google Shape;2968;p67"/>
          <p:cNvSpPr/>
          <p:nvPr/>
        </p:nvSpPr>
        <p:spPr>
          <a:xfrm>
            <a:off x="6771863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9" name="Google Shape;2969;p67"/>
          <p:cNvSpPr/>
          <p:nvPr/>
        </p:nvSpPr>
        <p:spPr>
          <a:xfrm>
            <a:off x="6849468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0" name="Google Shape;2970;p67"/>
          <p:cNvSpPr/>
          <p:nvPr/>
        </p:nvSpPr>
        <p:spPr>
          <a:xfrm>
            <a:off x="8763643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1" name="Google Shape;2971;p67"/>
          <p:cNvSpPr/>
          <p:nvPr/>
        </p:nvSpPr>
        <p:spPr>
          <a:xfrm>
            <a:off x="6823600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2" name="Google Shape;2972;p67"/>
          <p:cNvSpPr/>
          <p:nvPr/>
        </p:nvSpPr>
        <p:spPr>
          <a:xfrm>
            <a:off x="8737775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3" name="Google Shape;2973;p67"/>
          <p:cNvSpPr/>
          <p:nvPr/>
        </p:nvSpPr>
        <p:spPr>
          <a:xfrm>
            <a:off x="6849468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4" name="Google Shape;2974;p67"/>
          <p:cNvSpPr/>
          <p:nvPr/>
        </p:nvSpPr>
        <p:spPr>
          <a:xfrm>
            <a:off x="8763643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5" name="Google Shape;2975;p67"/>
          <p:cNvSpPr/>
          <p:nvPr/>
        </p:nvSpPr>
        <p:spPr>
          <a:xfrm>
            <a:off x="6823600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6" name="Google Shape;2976;p67"/>
          <p:cNvSpPr/>
          <p:nvPr/>
        </p:nvSpPr>
        <p:spPr>
          <a:xfrm>
            <a:off x="8737775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7" name="Google Shape;2977;p67"/>
          <p:cNvSpPr/>
          <p:nvPr/>
        </p:nvSpPr>
        <p:spPr>
          <a:xfrm>
            <a:off x="8918955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8" name="Google Shape;2978;p67"/>
          <p:cNvSpPr/>
          <p:nvPr/>
        </p:nvSpPr>
        <p:spPr>
          <a:xfrm>
            <a:off x="8918955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9" name="Google Shape;2979;p67"/>
          <p:cNvSpPr/>
          <p:nvPr/>
        </p:nvSpPr>
        <p:spPr>
          <a:xfrm>
            <a:off x="8841350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0" name="Google Shape;2980;p67"/>
          <p:cNvSpPr/>
          <p:nvPr/>
        </p:nvSpPr>
        <p:spPr>
          <a:xfrm>
            <a:off x="8841350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1" name="Google Shape;2981;p67"/>
          <p:cNvSpPr/>
          <p:nvPr/>
        </p:nvSpPr>
        <p:spPr>
          <a:xfrm>
            <a:off x="8918955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2" name="Google Shape;2982;p67"/>
          <p:cNvSpPr/>
          <p:nvPr/>
        </p:nvSpPr>
        <p:spPr>
          <a:xfrm>
            <a:off x="8893087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3" name="Google Shape;2983;p67"/>
          <p:cNvSpPr/>
          <p:nvPr/>
        </p:nvSpPr>
        <p:spPr>
          <a:xfrm>
            <a:off x="8918955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4" name="Google Shape;2984;p67"/>
          <p:cNvSpPr/>
          <p:nvPr/>
        </p:nvSpPr>
        <p:spPr>
          <a:xfrm>
            <a:off x="8893087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5" name="Google Shape;2985;p67"/>
          <p:cNvSpPr/>
          <p:nvPr/>
        </p:nvSpPr>
        <p:spPr>
          <a:xfrm>
            <a:off x="8948506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86" name="Google Shape;2986;p67"/>
          <p:cNvGrpSpPr/>
          <p:nvPr/>
        </p:nvGrpSpPr>
        <p:grpSpPr>
          <a:xfrm>
            <a:off x="9026110" y="393304"/>
            <a:ext cx="1914243" cy="3336994"/>
            <a:chOff x="39846" y="39846"/>
            <a:chExt cx="982873" cy="1713388"/>
          </a:xfrm>
        </p:grpSpPr>
        <p:grpSp>
          <p:nvGrpSpPr>
            <p:cNvPr id="2987" name="Google Shape;2987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2988" name="Google Shape;2988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16" name="Google Shape;3016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7" name="Google Shape;3017;p67"/>
          <p:cNvSpPr/>
          <p:nvPr/>
        </p:nvSpPr>
        <p:spPr>
          <a:xfrm>
            <a:off x="9026111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8" name="Google Shape;3018;p67"/>
          <p:cNvSpPr/>
          <p:nvPr/>
        </p:nvSpPr>
        <p:spPr>
          <a:xfrm>
            <a:off x="9026111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9" name="Google Shape;3019;p67"/>
          <p:cNvSpPr/>
          <p:nvPr/>
        </p:nvSpPr>
        <p:spPr>
          <a:xfrm>
            <a:off x="10940286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0" name="Google Shape;3020;p67"/>
          <p:cNvSpPr/>
          <p:nvPr/>
        </p:nvSpPr>
        <p:spPr>
          <a:xfrm>
            <a:off x="10940286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1" name="Google Shape;3021;p67"/>
          <p:cNvSpPr/>
          <p:nvPr/>
        </p:nvSpPr>
        <p:spPr>
          <a:xfrm>
            <a:off x="8948506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2" name="Google Shape;3022;p67"/>
          <p:cNvSpPr/>
          <p:nvPr/>
        </p:nvSpPr>
        <p:spPr>
          <a:xfrm>
            <a:off x="10940286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3" name="Google Shape;3023;p67"/>
          <p:cNvSpPr/>
          <p:nvPr/>
        </p:nvSpPr>
        <p:spPr>
          <a:xfrm>
            <a:off x="10940286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4" name="Google Shape;3024;p67"/>
          <p:cNvSpPr/>
          <p:nvPr/>
        </p:nvSpPr>
        <p:spPr>
          <a:xfrm>
            <a:off x="8948506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5" name="Google Shape;3025;p67"/>
          <p:cNvSpPr/>
          <p:nvPr/>
        </p:nvSpPr>
        <p:spPr>
          <a:xfrm>
            <a:off x="9026111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6" name="Google Shape;3026;p67"/>
          <p:cNvSpPr/>
          <p:nvPr/>
        </p:nvSpPr>
        <p:spPr>
          <a:xfrm>
            <a:off x="10940286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7" name="Google Shape;3027;p67"/>
          <p:cNvSpPr/>
          <p:nvPr/>
        </p:nvSpPr>
        <p:spPr>
          <a:xfrm>
            <a:off x="9000243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8" name="Google Shape;3028;p67"/>
          <p:cNvSpPr/>
          <p:nvPr/>
        </p:nvSpPr>
        <p:spPr>
          <a:xfrm>
            <a:off x="10914417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9" name="Google Shape;3029;p67"/>
          <p:cNvSpPr/>
          <p:nvPr/>
        </p:nvSpPr>
        <p:spPr>
          <a:xfrm>
            <a:off x="9026111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0" name="Google Shape;3030;p67"/>
          <p:cNvSpPr/>
          <p:nvPr/>
        </p:nvSpPr>
        <p:spPr>
          <a:xfrm>
            <a:off x="10940286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1" name="Google Shape;3031;p67"/>
          <p:cNvSpPr/>
          <p:nvPr/>
        </p:nvSpPr>
        <p:spPr>
          <a:xfrm>
            <a:off x="9000243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2" name="Google Shape;3032;p67"/>
          <p:cNvSpPr/>
          <p:nvPr/>
        </p:nvSpPr>
        <p:spPr>
          <a:xfrm>
            <a:off x="10914417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3" name="Google Shape;3033;p67"/>
          <p:cNvSpPr/>
          <p:nvPr/>
        </p:nvSpPr>
        <p:spPr>
          <a:xfrm>
            <a:off x="11095598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4" name="Google Shape;3034;p67"/>
          <p:cNvSpPr/>
          <p:nvPr/>
        </p:nvSpPr>
        <p:spPr>
          <a:xfrm>
            <a:off x="11095598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5" name="Google Shape;3035;p67"/>
          <p:cNvSpPr/>
          <p:nvPr/>
        </p:nvSpPr>
        <p:spPr>
          <a:xfrm>
            <a:off x="11017992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6" name="Google Shape;3036;p67"/>
          <p:cNvSpPr/>
          <p:nvPr/>
        </p:nvSpPr>
        <p:spPr>
          <a:xfrm>
            <a:off x="11017992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7" name="Google Shape;3037;p67"/>
          <p:cNvSpPr/>
          <p:nvPr/>
        </p:nvSpPr>
        <p:spPr>
          <a:xfrm>
            <a:off x="11095598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8" name="Google Shape;3038;p67"/>
          <p:cNvSpPr/>
          <p:nvPr/>
        </p:nvSpPr>
        <p:spPr>
          <a:xfrm>
            <a:off x="11069729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9" name="Google Shape;3039;p67"/>
          <p:cNvSpPr/>
          <p:nvPr/>
        </p:nvSpPr>
        <p:spPr>
          <a:xfrm>
            <a:off x="11095598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0" name="Google Shape;3040;p67"/>
          <p:cNvSpPr/>
          <p:nvPr/>
        </p:nvSpPr>
        <p:spPr>
          <a:xfrm>
            <a:off x="11069729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1" name="Google Shape;3041;p67"/>
          <p:cNvSpPr/>
          <p:nvPr/>
        </p:nvSpPr>
        <p:spPr>
          <a:xfrm>
            <a:off x="11125149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2" name="Google Shape;3042;p67"/>
          <p:cNvGrpSpPr/>
          <p:nvPr/>
        </p:nvGrpSpPr>
        <p:grpSpPr>
          <a:xfrm>
            <a:off x="11202753" y="393304"/>
            <a:ext cx="1914243" cy="3336994"/>
            <a:chOff x="39846" y="39846"/>
            <a:chExt cx="982873" cy="1713388"/>
          </a:xfrm>
        </p:grpSpPr>
        <p:grpSp>
          <p:nvGrpSpPr>
            <p:cNvPr id="3043" name="Google Shape;3043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044" name="Google Shape;3044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72" name="Google Shape;3072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3" name="Google Shape;3073;p67"/>
          <p:cNvSpPr/>
          <p:nvPr/>
        </p:nvSpPr>
        <p:spPr>
          <a:xfrm>
            <a:off x="11202754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4" name="Google Shape;3074;p67"/>
          <p:cNvSpPr/>
          <p:nvPr/>
        </p:nvSpPr>
        <p:spPr>
          <a:xfrm>
            <a:off x="11202754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5" name="Google Shape;3075;p67"/>
          <p:cNvSpPr/>
          <p:nvPr/>
        </p:nvSpPr>
        <p:spPr>
          <a:xfrm>
            <a:off x="13116929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6" name="Google Shape;3076;p67"/>
          <p:cNvSpPr/>
          <p:nvPr/>
        </p:nvSpPr>
        <p:spPr>
          <a:xfrm>
            <a:off x="13116929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7" name="Google Shape;3077;p67"/>
          <p:cNvSpPr/>
          <p:nvPr/>
        </p:nvSpPr>
        <p:spPr>
          <a:xfrm>
            <a:off x="11125149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8" name="Google Shape;3078;p67"/>
          <p:cNvSpPr/>
          <p:nvPr/>
        </p:nvSpPr>
        <p:spPr>
          <a:xfrm>
            <a:off x="13116929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9" name="Google Shape;3079;p67"/>
          <p:cNvSpPr/>
          <p:nvPr/>
        </p:nvSpPr>
        <p:spPr>
          <a:xfrm>
            <a:off x="13116929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0" name="Google Shape;3080;p67"/>
          <p:cNvSpPr/>
          <p:nvPr/>
        </p:nvSpPr>
        <p:spPr>
          <a:xfrm>
            <a:off x="11125149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1" name="Google Shape;3081;p67"/>
          <p:cNvSpPr/>
          <p:nvPr/>
        </p:nvSpPr>
        <p:spPr>
          <a:xfrm>
            <a:off x="11202754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2" name="Google Shape;3082;p67"/>
          <p:cNvSpPr/>
          <p:nvPr/>
        </p:nvSpPr>
        <p:spPr>
          <a:xfrm>
            <a:off x="13116929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3" name="Google Shape;3083;p67"/>
          <p:cNvSpPr/>
          <p:nvPr/>
        </p:nvSpPr>
        <p:spPr>
          <a:xfrm>
            <a:off x="11176885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4" name="Google Shape;3084;p67"/>
          <p:cNvSpPr/>
          <p:nvPr/>
        </p:nvSpPr>
        <p:spPr>
          <a:xfrm>
            <a:off x="13091060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5" name="Google Shape;3085;p67"/>
          <p:cNvSpPr/>
          <p:nvPr/>
        </p:nvSpPr>
        <p:spPr>
          <a:xfrm>
            <a:off x="11202754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6" name="Google Shape;3086;p67"/>
          <p:cNvSpPr/>
          <p:nvPr/>
        </p:nvSpPr>
        <p:spPr>
          <a:xfrm>
            <a:off x="13116929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7" name="Google Shape;3087;p67"/>
          <p:cNvSpPr/>
          <p:nvPr/>
        </p:nvSpPr>
        <p:spPr>
          <a:xfrm>
            <a:off x="11176885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8" name="Google Shape;3088;p67"/>
          <p:cNvSpPr/>
          <p:nvPr/>
        </p:nvSpPr>
        <p:spPr>
          <a:xfrm>
            <a:off x="13091060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9" name="Google Shape;3089;p67"/>
          <p:cNvSpPr/>
          <p:nvPr/>
        </p:nvSpPr>
        <p:spPr>
          <a:xfrm>
            <a:off x="13272240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0" name="Google Shape;3090;p67"/>
          <p:cNvSpPr/>
          <p:nvPr/>
        </p:nvSpPr>
        <p:spPr>
          <a:xfrm>
            <a:off x="13272240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1" name="Google Shape;3091;p67"/>
          <p:cNvSpPr/>
          <p:nvPr/>
        </p:nvSpPr>
        <p:spPr>
          <a:xfrm>
            <a:off x="13194635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2" name="Google Shape;3092;p67"/>
          <p:cNvSpPr/>
          <p:nvPr/>
        </p:nvSpPr>
        <p:spPr>
          <a:xfrm>
            <a:off x="13194635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3" name="Google Shape;3093;p67"/>
          <p:cNvSpPr/>
          <p:nvPr/>
        </p:nvSpPr>
        <p:spPr>
          <a:xfrm>
            <a:off x="13272240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4" name="Google Shape;3094;p67"/>
          <p:cNvSpPr/>
          <p:nvPr/>
        </p:nvSpPr>
        <p:spPr>
          <a:xfrm>
            <a:off x="13246372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5" name="Google Shape;3095;p67"/>
          <p:cNvSpPr/>
          <p:nvPr/>
        </p:nvSpPr>
        <p:spPr>
          <a:xfrm>
            <a:off x="13272240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6" name="Google Shape;3096;p67"/>
          <p:cNvSpPr/>
          <p:nvPr/>
        </p:nvSpPr>
        <p:spPr>
          <a:xfrm>
            <a:off x="13246372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7" name="Google Shape;3097;p67"/>
          <p:cNvSpPr/>
          <p:nvPr/>
        </p:nvSpPr>
        <p:spPr>
          <a:xfrm>
            <a:off x="13301791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98" name="Google Shape;3098;p67"/>
          <p:cNvGrpSpPr/>
          <p:nvPr/>
        </p:nvGrpSpPr>
        <p:grpSpPr>
          <a:xfrm>
            <a:off x="13379395" y="393304"/>
            <a:ext cx="1914243" cy="3336994"/>
            <a:chOff x="39846" y="39846"/>
            <a:chExt cx="982873" cy="1713388"/>
          </a:xfrm>
        </p:grpSpPr>
        <p:grpSp>
          <p:nvGrpSpPr>
            <p:cNvPr id="3099" name="Google Shape;3099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100" name="Google Shape;3100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4" name="Google Shape;3104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28" name="Google Shape;3128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9" name="Google Shape;3129;p67"/>
          <p:cNvSpPr/>
          <p:nvPr/>
        </p:nvSpPr>
        <p:spPr>
          <a:xfrm>
            <a:off x="13379396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0" name="Google Shape;3130;p67"/>
          <p:cNvSpPr/>
          <p:nvPr/>
        </p:nvSpPr>
        <p:spPr>
          <a:xfrm>
            <a:off x="13379396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67"/>
          <p:cNvSpPr/>
          <p:nvPr/>
        </p:nvSpPr>
        <p:spPr>
          <a:xfrm>
            <a:off x="15293571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2" name="Google Shape;3132;p67"/>
          <p:cNvSpPr/>
          <p:nvPr/>
        </p:nvSpPr>
        <p:spPr>
          <a:xfrm>
            <a:off x="15293571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3" name="Google Shape;3133;p67"/>
          <p:cNvSpPr/>
          <p:nvPr/>
        </p:nvSpPr>
        <p:spPr>
          <a:xfrm>
            <a:off x="13301791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4" name="Google Shape;3134;p67"/>
          <p:cNvSpPr/>
          <p:nvPr/>
        </p:nvSpPr>
        <p:spPr>
          <a:xfrm>
            <a:off x="15293571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5" name="Google Shape;3135;p67"/>
          <p:cNvSpPr/>
          <p:nvPr/>
        </p:nvSpPr>
        <p:spPr>
          <a:xfrm>
            <a:off x="15293571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6" name="Google Shape;3136;p67"/>
          <p:cNvSpPr/>
          <p:nvPr/>
        </p:nvSpPr>
        <p:spPr>
          <a:xfrm>
            <a:off x="13301791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7" name="Google Shape;3137;p67"/>
          <p:cNvSpPr/>
          <p:nvPr/>
        </p:nvSpPr>
        <p:spPr>
          <a:xfrm>
            <a:off x="13379396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8" name="Google Shape;3138;p67"/>
          <p:cNvSpPr/>
          <p:nvPr/>
        </p:nvSpPr>
        <p:spPr>
          <a:xfrm>
            <a:off x="15293571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9" name="Google Shape;3139;p67"/>
          <p:cNvSpPr/>
          <p:nvPr/>
        </p:nvSpPr>
        <p:spPr>
          <a:xfrm>
            <a:off x="13353528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0" name="Google Shape;3140;p67"/>
          <p:cNvSpPr/>
          <p:nvPr/>
        </p:nvSpPr>
        <p:spPr>
          <a:xfrm>
            <a:off x="15267703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1" name="Google Shape;3141;p67"/>
          <p:cNvSpPr/>
          <p:nvPr/>
        </p:nvSpPr>
        <p:spPr>
          <a:xfrm>
            <a:off x="13379396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2" name="Google Shape;3142;p67"/>
          <p:cNvSpPr/>
          <p:nvPr/>
        </p:nvSpPr>
        <p:spPr>
          <a:xfrm>
            <a:off x="15293571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3" name="Google Shape;3143;p67"/>
          <p:cNvSpPr/>
          <p:nvPr/>
        </p:nvSpPr>
        <p:spPr>
          <a:xfrm>
            <a:off x="13353528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4" name="Google Shape;3144;p67"/>
          <p:cNvSpPr/>
          <p:nvPr/>
        </p:nvSpPr>
        <p:spPr>
          <a:xfrm>
            <a:off x="15267703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5" name="Google Shape;3145;p67"/>
          <p:cNvSpPr/>
          <p:nvPr/>
        </p:nvSpPr>
        <p:spPr>
          <a:xfrm>
            <a:off x="15448883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6" name="Google Shape;3146;p67"/>
          <p:cNvSpPr/>
          <p:nvPr/>
        </p:nvSpPr>
        <p:spPr>
          <a:xfrm>
            <a:off x="15448883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7" name="Google Shape;3147;p67"/>
          <p:cNvSpPr/>
          <p:nvPr/>
        </p:nvSpPr>
        <p:spPr>
          <a:xfrm>
            <a:off x="15371278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8" name="Google Shape;3148;p67"/>
          <p:cNvSpPr/>
          <p:nvPr/>
        </p:nvSpPr>
        <p:spPr>
          <a:xfrm>
            <a:off x="15371278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9" name="Google Shape;3149;p67"/>
          <p:cNvSpPr/>
          <p:nvPr/>
        </p:nvSpPr>
        <p:spPr>
          <a:xfrm>
            <a:off x="15448883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0" name="Google Shape;3150;p67"/>
          <p:cNvSpPr/>
          <p:nvPr/>
        </p:nvSpPr>
        <p:spPr>
          <a:xfrm>
            <a:off x="15423015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1" name="Google Shape;3151;p67"/>
          <p:cNvSpPr/>
          <p:nvPr/>
        </p:nvSpPr>
        <p:spPr>
          <a:xfrm>
            <a:off x="15448883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2" name="Google Shape;3152;p67"/>
          <p:cNvSpPr/>
          <p:nvPr/>
        </p:nvSpPr>
        <p:spPr>
          <a:xfrm>
            <a:off x="15423015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3" name="Google Shape;3153;p67"/>
          <p:cNvSpPr/>
          <p:nvPr/>
        </p:nvSpPr>
        <p:spPr>
          <a:xfrm>
            <a:off x="15478434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54" name="Google Shape;3154;p67"/>
          <p:cNvGrpSpPr/>
          <p:nvPr/>
        </p:nvGrpSpPr>
        <p:grpSpPr>
          <a:xfrm>
            <a:off x="15556038" y="393304"/>
            <a:ext cx="1914243" cy="3336994"/>
            <a:chOff x="39846" y="39846"/>
            <a:chExt cx="982873" cy="1713388"/>
          </a:xfrm>
        </p:grpSpPr>
        <p:grpSp>
          <p:nvGrpSpPr>
            <p:cNvPr id="3155" name="Google Shape;3155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156" name="Google Shape;3156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84" name="Google Shape;3184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85" name="Google Shape;3185;p67"/>
          <p:cNvSpPr/>
          <p:nvPr/>
        </p:nvSpPr>
        <p:spPr>
          <a:xfrm>
            <a:off x="15556039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6" name="Google Shape;3186;p67"/>
          <p:cNvSpPr/>
          <p:nvPr/>
        </p:nvSpPr>
        <p:spPr>
          <a:xfrm>
            <a:off x="15556039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7" name="Google Shape;3187;p67"/>
          <p:cNvSpPr/>
          <p:nvPr/>
        </p:nvSpPr>
        <p:spPr>
          <a:xfrm>
            <a:off x="17470214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8" name="Google Shape;3188;p67"/>
          <p:cNvSpPr/>
          <p:nvPr/>
        </p:nvSpPr>
        <p:spPr>
          <a:xfrm>
            <a:off x="17470214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9" name="Google Shape;3189;p67"/>
          <p:cNvSpPr/>
          <p:nvPr/>
        </p:nvSpPr>
        <p:spPr>
          <a:xfrm>
            <a:off x="15478434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0" name="Google Shape;3190;p67"/>
          <p:cNvSpPr/>
          <p:nvPr/>
        </p:nvSpPr>
        <p:spPr>
          <a:xfrm>
            <a:off x="17470214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1" name="Google Shape;3191;p67"/>
          <p:cNvSpPr/>
          <p:nvPr/>
        </p:nvSpPr>
        <p:spPr>
          <a:xfrm>
            <a:off x="17470214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2" name="Google Shape;3192;p67"/>
          <p:cNvSpPr/>
          <p:nvPr/>
        </p:nvSpPr>
        <p:spPr>
          <a:xfrm>
            <a:off x="15478434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3" name="Google Shape;3193;p67"/>
          <p:cNvSpPr/>
          <p:nvPr/>
        </p:nvSpPr>
        <p:spPr>
          <a:xfrm>
            <a:off x="15556039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4" name="Google Shape;3194;p67"/>
          <p:cNvSpPr/>
          <p:nvPr/>
        </p:nvSpPr>
        <p:spPr>
          <a:xfrm>
            <a:off x="17470214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5" name="Google Shape;3195;p67"/>
          <p:cNvSpPr/>
          <p:nvPr/>
        </p:nvSpPr>
        <p:spPr>
          <a:xfrm>
            <a:off x="15530171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6" name="Google Shape;3196;p67"/>
          <p:cNvSpPr/>
          <p:nvPr/>
        </p:nvSpPr>
        <p:spPr>
          <a:xfrm>
            <a:off x="17444346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7" name="Google Shape;3197;p67"/>
          <p:cNvSpPr/>
          <p:nvPr/>
        </p:nvSpPr>
        <p:spPr>
          <a:xfrm>
            <a:off x="15556039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8" name="Google Shape;3198;p67"/>
          <p:cNvSpPr/>
          <p:nvPr/>
        </p:nvSpPr>
        <p:spPr>
          <a:xfrm>
            <a:off x="17470214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9" name="Google Shape;3199;p67"/>
          <p:cNvSpPr/>
          <p:nvPr/>
        </p:nvSpPr>
        <p:spPr>
          <a:xfrm>
            <a:off x="15530171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0" name="Google Shape;3200;p67"/>
          <p:cNvSpPr/>
          <p:nvPr/>
        </p:nvSpPr>
        <p:spPr>
          <a:xfrm>
            <a:off x="17444346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1" name="Google Shape;3201;p67"/>
          <p:cNvSpPr/>
          <p:nvPr/>
        </p:nvSpPr>
        <p:spPr>
          <a:xfrm>
            <a:off x="17625526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2" name="Google Shape;3202;p67"/>
          <p:cNvSpPr/>
          <p:nvPr/>
        </p:nvSpPr>
        <p:spPr>
          <a:xfrm>
            <a:off x="17625526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3" name="Google Shape;3203;p67"/>
          <p:cNvSpPr/>
          <p:nvPr/>
        </p:nvSpPr>
        <p:spPr>
          <a:xfrm>
            <a:off x="17547921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4" name="Google Shape;3204;p67"/>
          <p:cNvSpPr/>
          <p:nvPr/>
        </p:nvSpPr>
        <p:spPr>
          <a:xfrm>
            <a:off x="17547921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5" name="Google Shape;3205;p67"/>
          <p:cNvSpPr/>
          <p:nvPr/>
        </p:nvSpPr>
        <p:spPr>
          <a:xfrm>
            <a:off x="17625526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6" name="Google Shape;3206;p67"/>
          <p:cNvSpPr/>
          <p:nvPr/>
        </p:nvSpPr>
        <p:spPr>
          <a:xfrm>
            <a:off x="17599657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7" name="Google Shape;3207;p67"/>
          <p:cNvSpPr/>
          <p:nvPr/>
        </p:nvSpPr>
        <p:spPr>
          <a:xfrm>
            <a:off x="17625526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8" name="Google Shape;3208;p67"/>
          <p:cNvSpPr/>
          <p:nvPr/>
        </p:nvSpPr>
        <p:spPr>
          <a:xfrm>
            <a:off x="17599657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9" name="Google Shape;3209;p67"/>
          <p:cNvSpPr/>
          <p:nvPr/>
        </p:nvSpPr>
        <p:spPr>
          <a:xfrm>
            <a:off x="17655077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0" name="Google Shape;3210;p67"/>
          <p:cNvGrpSpPr/>
          <p:nvPr/>
        </p:nvGrpSpPr>
        <p:grpSpPr>
          <a:xfrm>
            <a:off x="17732681" y="393304"/>
            <a:ext cx="1914243" cy="3336994"/>
            <a:chOff x="39846" y="39846"/>
            <a:chExt cx="982873" cy="1713388"/>
          </a:xfrm>
        </p:grpSpPr>
        <p:grpSp>
          <p:nvGrpSpPr>
            <p:cNvPr id="3211" name="Google Shape;3211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212" name="Google Shape;3212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3" name="Google Shape;3213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4" name="Google Shape;3214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5" name="Google Shape;3215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6" name="Google Shape;3216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7" name="Google Shape;3217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8" name="Google Shape;3218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9" name="Google Shape;3219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0" name="Google Shape;3220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1" name="Google Shape;3221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2" name="Google Shape;3222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3" name="Google Shape;3223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4" name="Google Shape;3224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5" name="Google Shape;3225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6" name="Google Shape;3226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7" name="Google Shape;3227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8" name="Google Shape;3228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9" name="Google Shape;3229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0" name="Google Shape;3230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1" name="Google Shape;3231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2" name="Google Shape;3232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3" name="Google Shape;3233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4" name="Google Shape;3234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5" name="Google Shape;3235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6" name="Google Shape;3236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7" name="Google Shape;3237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8" name="Google Shape;3238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9" name="Google Shape;3239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40" name="Google Shape;3240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1" name="Google Shape;3241;p67"/>
          <p:cNvSpPr/>
          <p:nvPr/>
        </p:nvSpPr>
        <p:spPr>
          <a:xfrm>
            <a:off x="17732682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2" name="Google Shape;3242;p67"/>
          <p:cNvSpPr/>
          <p:nvPr/>
        </p:nvSpPr>
        <p:spPr>
          <a:xfrm>
            <a:off x="17732682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3" name="Google Shape;3243;p67"/>
          <p:cNvSpPr/>
          <p:nvPr/>
        </p:nvSpPr>
        <p:spPr>
          <a:xfrm>
            <a:off x="19646857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4" name="Google Shape;3244;p67"/>
          <p:cNvSpPr/>
          <p:nvPr/>
        </p:nvSpPr>
        <p:spPr>
          <a:xfrm>
            <a:off x="19646857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5" name="Google Shape;3245;p67"/>
          <p:cNvSpPr/>
          <p:nvPr/>
        </p:nvSpPr>
        <p:spPr>
          <a:xfrm>
            <a:off x="17655077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6" name="Google Shape;3246;p67"/>
          <p:cNvSpPr/>
          <p:nvPr/>
        </p:nvSpPr>
        <p:spPr>
          <a:xfrm>
            <a:off x="19646857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7" name="Google Shape;3247;p67"/>
          <p:cNvSpPr/>
          <p:nvPr/>
        </p:nvSpPr>
        <p:spPr>
          <a:xfrm>
            <a:off x="19646857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8" name="Google Shape;3248;p67"/>
          <p:cNvSpPr/>
          <p:nvPr/>
        </p:nvSpPr>
        <p:spPr>
          <a:xfrm>
            <a:off x="17655077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9" name="Google Shape;3249;p67"/>
          <p:cNvSpPr/>
          <p:nvPr/>
        </p:nvSpPr>
        <p:spPr>
          <a:xfrm>
            <a:off x="17732682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0" name="Google Shape;3250;p67"/>
          <p:cNvSpPr/>
          <p:nvPr/>
        </p:nvSpPr>
        <p:spPr>
          <a:xfrm>
            <a:off x="19646857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1" name="Google Shape;3251;p67"/>
          <p:cNvSpPr/>
          <p:nvPr/>
        </p:nvSpPr>
        <p:spPr>
          <a:xfrm>
            <a:off x="17706813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2" name="Google Shape;3252;p67"/>
          <p:cNvSpPr/>
          <p:nvPr/>
        </p:nvSpPr>
        <p:spPr>
          <a:xfrm>
            <a:off x="19620988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3" name="Google Shape;3253;p67"/>
          <p:cNvSpPr/>
          <p:nvPr/>
        </p:nvSpPr>
        <p:spPr>
          <a:xfrm>
            <a:off x="17732682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4" name="Google Shape;3254;p67"/>
          <p:cNvSpPr/>
          <p:nvPr/>
        </p:nvSpPr>
        <p:spPr>
          <a:xfrm>
            <a:off x="19646857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5" name="Google Shape;3255;p67"/>
          <p:cNvSpPr/>
          <p:nvPr/>
        </p:nvSpPr>
        <p:spPr>
          <a:xfrm>
            <a:off x="17706813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6" name="Google Shape;3256;p67"/>
          <p:cNvSpPr/>
          <p:nvPr/>
        </p:nvSpPr>
        <p:spPr>
          <a:xfrm>
            <a:off x="19620988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7" name="Google Shape;3257;p67"/>
          <p:cNvSpPr/>
          <p:nvPr/>
        </p:nvSpPr>
        <p:spPr>
          <a:xfrm>
            <a:off x="19802169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8" name="Google Shape;3258;p67"/>
          <p:cNvSpPr/>
          <p:nvPr/>
        </p:nvSpPr>
        <p:spPr>
          <a:xfrm>
            <a:off x="19802169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9" name="Google Shape;3259;p67"/>
          <p:cNvSpPr/>
          <p:nvPr/>
        </p:nvSpPr>
        <p:spPr>
          <a:xfrm>
            <a:off x="19724563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0" name="Google Shape;3260;p67"/>
          <p:cNvSpPr/>
          <p:nvPr/>
        </p:nvSpPr>
        <p:spPr>
          <a:xfrm>
            <a:off x="19724563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1" name="Google Shape;3261;p67"/>
          <p:cNvSpPr/>
          <p:nvPr/>
        </p:nvSpPr>
        <p:spPr>
          <a:xfrm>
            <a:off x="19802169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2" name="Google Shape;3262;p67"/>
          <p:cNvSpPr/>
          <p:nvPr/>
        </p:nvSpPr>
        <p:spPr>
          <a:xfrm>
            <a:off x="19776300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3" name="Google Shape;3263;p67"/>
          <p:cNvSpPr/>
          <p:nvPr/>
        </p:nvSpPr>
        <p:spPr>
          <a:xfrm>
            <a:off x="19802169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4" name="Google Shape;3264;p67"/>
          <p:cNvSpPr/>
          <p:nvPr/>
        </p:nvSpPr>
        <p:spPr>
          <a:xfrm>
            <a:off x="19776300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5" name="Google Shape;3265;p67"/>
          <p:cNvSpPr/>
          <p:nvPr/>
        </p:nvSpPr>
        <p:spPr>
          <a:xfrm>
            <a:off x="19831719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6" name="Google Shape;3266;p67"/>
          <p:cNvGrpSpPr/>
          <p:nvPr/>
        </p:nvGrpSpPr>
        <p:grpSpPr>
          <a:xfrm>
            <a:off x="19909323" y="393304"/>
            <a:ext cx="1914243" cy="3336994"/>
            <a:chOff x="39846" y="39846"/>
            <a:chExt cx="982873" cy="1713388"/>
          </a:xfrm>
        </p:grpSpPr>
        <p:grpSp>
          <p:nvGrpSpPr>
            <p:cNvPr id="3267" name="Google Shape;3267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268" name="Google Shape;3268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9" name="Google Shape;3269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0" name="Google Shape;3270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1" name="Google Shape;3271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2" name="Google Shape;3272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3" name="Google Shape;3273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4" name="Google Shape;3274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5" name="Google Shape;3275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6" name="Google Shape;3276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7" name="Google Shape;3277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8" name="Google Shape;3278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9" name="Google Shape;3279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0" name="Google Shape;3280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1" name="Google Shape;3281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2" name="Google Shape;3282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3" name="Google Shape;3283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4" name="Google Shape;3284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5" name="Google Shape;3285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6" name="Google Shape;3286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7" name="Google Shape;3287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8" name="Google Shape;3288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9" name="Google Shape;3289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0" name="Google Shape;3290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1" name="Google Shape;3291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2" name="Google Shape;3292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3" name="Google Shape;3293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4" name="Google Shape;3294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5" name="Google Shape;3295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96" name="Google Shape;3296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7" name="Google Shape;3297;p67"/>
          <p:cNvSpPr/>
          <p:nvPr/>
        </p:nvSpPr>
        <p:spPr>
          <a:xfrm>
            <a:off x="19909325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8" name="Google Shape;3298;p67"/>
          <p:cNvSpPr/>
          <p:nvPr/>
        </p:nvSpPr>
        <p:spPr>
          <a:xfrm>
            <a:off x="19909325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9" name="Google Shape;3299;p67"/>
          <p:cNvSpPr/>
          <p:nvPr/>
        </p:nvSpPr>
        <p:spPr>
          <a:xfrm>
            <a:off x="21823499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0" name="Google Shape;3300;p67"/>
          <p:cNvSpPr/>
          <p:nvPr/>
        </p:nvSpPr>
        <p:spPr>
          <a:xfrm>
            <a:off x="21823499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1" name="Google Shape;3301;p67"/>
          <p:cNvSpPr/>
          <p:nvPr/>
        </p:nvSpPr>
        <p:spPr>
          <a:xfrm>
            <a:off x="19831719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2" name="Google Shape;3302;p67"/>
          <p:cNvSpPr/>
          <p:nvPr/>
        </p:nvSpPr>
        <p:spPr>
          <a:xfrm>
            <a:off x="21823499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3" name="Google Shape;3303;p67"/>
          <p:cNvSpPr/>
          <p:nvPr/>
        </p:nvSpPr>
        <p:spPr>
          <a:xfrm>
            <a:off x="21823499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4" name="Google Shape;3304;p67"/>
          <p:cNvSpPr/>
          <p:nvPr/>
        </p:nvSpPr>
        <p:spPr>
          <a:xfrm>
            <a:off x="19831719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5" name="Google Shape;3305;p67"/>
          <p:cNvSpPr/>
          <p:nvPr/>
        </p:nvSpPr>
        <p:spPr>
          <a:xfrm>
            <a:off x="19909325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6" name="Google Shape;3306;p67"/>
          <p:cNvSpPr/>
          <p:nvPr/>
        </p:nvSpPr>
        <p:spPr>
          <a:xfrm>
            <a:off x="21823499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7" name="Google Shape;3307;p67"/>
          <p:cNvSpPr/>
          <p:nvPr/>
        </p:nvSpPr>
        <p:spPr>
          <a:xfrm>
            <a:off x="19883456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8" name="Google Shape;3308;p67"/>
          <p:cNvSpPr/>
          <p:nvPr/>
        </p:nvSpPr>
        <p:spPr>
          <a:xfrm>
            <a:off x="21797631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9" name="Google Shape;3309;p67"/>
          <p:cNvSpPr/>
          <p:nvPr/>
        </p:nvSpPr>
        <p:spPr>
          <a:xfrm>
            <a:off x="19909325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0" name="Google Shape;3310;p67"/>
          <p:cNvSpPr/>
          <p:nvPr/>
        </p:nvSpPr>
        <p:spPr>
          <a:xfrm>
            <a:off x="21823499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1" name="Google Shape;3311;p67"/>
          <p:cNvSpPr/>
          <p:nvPr/>
        </p:nvSpPr>
        <p:spPr>
          <a:xfrm>
            <a:off x="19883456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2" name="Google Shape;3312;p67"/>
          <p:cNvSpPr/>
          <p:nvPr/>
        </p:nvSpPr>
        <p:spPr>
          <a:xfrm>
            <a:off x="21797631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3" name="Google Shape;3313;p67"/>
          <p:cNvSpPr/>
          <p:nvPr/>
        </p:nvSpPr>
        <p:spPr>
          <a:xfrm>
            <a:off x="21978811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4" name="Google Shape;3314;p67"/>
          <p:cNvSpPr/>
          <p:nvPr/>
        </p:nvSpPr>
        <p:spPr>
          <a:xfrm>
            <a:off x="21978811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5" name="Google Shape;3315;p67"/>
          <p:cNvSpPr/>
          <p:nvPr/>
        </p:nvSpPr>
        <p:spPr>
          <a:xfrm>
            <a:off x="21901206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6" name="Google Shape;3316;p67"/>
          <p:cNvSpPr/>
          <p:nvPr/>
        </p:nvSpPr>
        <p:spPr>
          <a:xfrm>
            <a:off x="21901206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7" name="Google Shape;3317;p67"/>
          <p:cNvSpPr/>
          <p:nvPr/>
        </p:nvSpPr>
        <p:spPr>
          <a:xfrm>
            <a:off x="21978811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8" name="Google Shape;3318;p67"/>
          <p:cNvSpPr/>
          <p:nvPr/>
        </p:nvSpPr>
        <p:spPr>
          <a:xfrm>
            <a:off x="21952943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9" name="Google Shape;3319;p67"/>
          <p:cNvSpPr/>
          <p:nvPr/>
        </p:nvSpPr>
        <p:spPr>
          <a:xfrm>
            <a:off x="21978811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0" name="Google Shape;3320;p67"/>
          <p:cNvSpPr/>
          <p:nvPr/>
        </p:nvSpPr>
        <p:spPr>
          <a:xfrm>
            <a:off x="21952943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1" name="Google Shape;3321;p67"/>
          <p:cNvSpPr/>
          <p:nvPr/>
        </p:nvSpPr>
        <p:spPr>
          <a:xfrm>
            <a:off x="21995995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2" name="Google Shape;3322;p67"/>
          <p:cNvGrpSpPr/>
          <p:nvPr/>
        </p:nvGrpSpPr>
        <p:grpSpPr>
          <a:xfrm>
            <a:off x="22073599" y="393304"/>
            <a:ext cx="1914243" cy="3336994"/>
            <a:chOff x="39846" y="39846"/>
            <a:chExt cx="982873" cy="1713388"/>
          </a:xfrm>
        </p:grpSpPr>
        <p:grpSp>
          <p:nvGrpSpPr>
            <p:cNvPr id="3323" name="Google Shape;3323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324" name="Google Shape;3324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5" name="Google Shape;3325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6" name="Google Shape;3326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7" name="Google Shape;3327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8" name="Google Shape;3328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9" name="Google Shape;3329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0" name="Google Shape;3330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1" name="Google Shape;3331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2" name="Google Shape;3332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3" name="Google Shape;3333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4" name="Google Shape;3334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5" name="Google Shape;3335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6" name="Google Shape;3336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7" name="Google Shape;3337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8" name="Google Shape;3338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9" name="Google Shape;3339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0" name="Google Shape;3340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1" name="Google Shape;3341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2" name="Google Shape;3342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3" name="Google Shape;3343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4" name="Google Shape;3344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5" name="Google Shape;3345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6" name="Google Shape;3346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7" name="Google Shape;3347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8" name="Google Shape;3348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9" name="Google Shape;3349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0" name="Google Shape;3350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1" name="Google Shape;3351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52" name="Google Shape;3352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3" name="Google Shape;3353;p67"/>
          <p:cNvSpPr/>
          <p:nvPr/>
        </p:nvSpPr>
        <p:spPr>
          <a:xfrm>
            <a:off x="22073600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4" name="Google Shape;3354;p67"/>
          <p:cNvSpPr/>
          <p:nvPr/>
        </p:nvSpPr>
        <p:spPr>
          <a:xfrm>
            <a:off x="22073600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5" name="Google Shape;3355;p67"/>
          <p:cNvSpPr/>
          <p:nvPr/>
        </p:nvSpPr>
        <p:spPr>
          <a:xfrm>
            <a:off x="23987775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6" name="Google Shape;3356;p67"/>
          <p:cNvSpPr/>
          <p:nvPr/>
        </p:nvSpPr>
        <p:spPr>
          <a:xfrm>
            <a:off x="23987775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7" name="Google Shape;3357;p67"/>
          <p:cNvSpPr/>
          <p:nvPr/>
        </p:nvSpPr>
        <p:spPr>
          <a:xfrm>
            <a:off x="21995995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8" name="Google Shape;3358;p67"/>
          <p:cNvSpPr/>
          <p:nvPr/>
        </p:nvSpPr>
        <p:spPr>
          <a:xfrm>
            <a:off x="23987775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9" name="Google Shape;3359;p67"/>
          <p:cNvSpPr/>
          <p:nvPr/>
        </p:nvSpPr>
        <p:spPr>
          <a:xfrm>
            <a:off x="23987775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0" name="Google Shape;3360;p67"/>
          <p:cNvSpPr/>
          <p:nvPr/>
        </p:nvSpPr>
        <p:spPr>
          <a:xfrm>
            <a:off x="21995995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1" name="Google Shape;3361;p67"/>
          <p:cNvSpPr/>
          <p:nvPr/>
        </p:nvSpPr>
        <p:spPr>
          <a:xfrm>
            <a:off x="22073600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2" name="Google Shape;3362;p67"/>
          <p:cNvSpPr/>
          <p:nvPr/>
        </p:nvSpPr>
        <p:spPr>
          <a:xfrm>
            <a:off x="23987775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3" name="Google Shape;3363;p67"/>
          <p:cNvSpPr/>
          <p:nvPr/>
        </p:nvSpPr>
        <p:spPr>
          <a:xfrm>
            <a:off x="22047732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4" name="Google Shape;3364;p67"/>
          <p:cNvSpPr/>
          <p:nvPr/>
        </p:nvSpPr>
        <p:spPr>
          <a:xfrm>
            <a:off x="23961906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5" name="Google Shape;3365;p67"/>
          <p:cNvSpPr/>
          <p:nvPr/>
        </p:nvSpPr>
        <p:spPr>
          <a:xfrm>
            <a:off x="22073600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6" name="Google Shape;3366;p67"/>
          <p:cNvSpPr/>
          <p:nvPr/>
        </p:nvSpPr>
        <p:spPr>
          <a:xfrm>
            <a:off x="23987775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7" name="Google Shape;3367;p67"/>
          <p:cNvSpPr/>
          <p:nvPr/>
        </p:nvSpPr>
        <p:spPr>
          <a:xfrm>
            <a:off x="22047732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8" name="Google Shape;3368;p67"/>
          <p:cNvSpPr/>
          <p:nvPr/>
        </p:nvSpPr>
        <p:spPr>
          <a:xfrm>
            <a:off x="23961906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9" name="Google Shape;3369;p67"/>
          <p:cNvSpPr/>
          <p:nvPr/>
        </p:nvSpPr>
        <p:spPr>
          <a:xfrm>
            <a:off x="24143087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0" name="Google Shape;3370;p67"/>
          <p:cNvSpPr/>
          <p:nvPr/>
        </p:nvSpPr>
        <p:spPr>
          <a:xfrm>
            <a:off x="24143087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1" name="Google Shape;3371;p67"/>
          <p:cNvSpPr/>
          <p:nvPr/>
        </p:nvSpPr>
        <p:spPr>
          <a:xfrm>
            <a:off x="24065481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2" name="Google Shape;3372;p67"/>
          <p:cNvSpPr/>
          <p:nvPr/>
        </p:nvSpPr>
        <p:spPr>
          <a:xfrm>
            <a:off x="24065481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3" name="Google Shape;3373;p67"/>
          <p:cNvSpPr/>
          <p:nvPr/>
        </p:nvSpPr>
        <p:spPr>
          <a:xfrm>
            <a:off x="24143087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4" name="Google Shape;3374;p67"/>
          <p:cNvSpPr/>
          <p:nvPr/>
        </p:nvSpPr>
        <p:spPr>
          <a:xfrm>
            <a:off x="24117218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5" name="Google Shape;3375;p67"/>
          <p:cNvSpPr/>
          <p:nvPr/>
        </p:nvSpPr>
        <p:spPr>
          <a:xfrm>
            <a:off x="24143087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6" name="Google Shape;3376;p67"/>
          <p:cNvSpPr/>
          <p:nvPr/>
        </p:nvSpPr>
        <p:spPr>
          <a:xfrm>
            <a:off x="24117218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7" name="Google Shape;3377;p67"/>
          <p:cNvSpPr/>
          <p:nvPr/>
        </p:nvSpPr>
        <p:spPr>
          <a:xfrm>
            <a:off x="314900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78" name="Google Shape;3378;p67"/>
          <p:cNvGrpSpPr/>
          <p:nvPr/>
        </p:nvGrpSpPr>
        <p:grpSpPr>
          <a:xfrm>
            <a:off x="392504" y="3950458"/>
            <a:ext cx="1914243" cy="3336994"/>
            <a:chOff x="39846" y="39846"/>
            <a:chExt cx="982873" cy="1713388"/>
          </a:xfrm>
        </p:grpSpPr>
        <p:grpSp>
          <p:nvGrpSpPr>
            <p:cNvPr id="3379" name="Google Shape;3379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380" name="Google Shape;3380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4" name="Google Shape;3384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5" name="Google Shape;3385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8" name="Google Shape;3398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08" name="Google Shape;3408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09" name="Google Shape;3409;p67"/>
          <p:cNvSpPr/>
          <p:nvPr/>
        </p:nvSpPr>
        <p:spPr>
          <a:xfrm>
            <a:off x="392505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0" name="Google Shape;3410;p67"/>
          <p:cNvSpPr/>
          <p:nvPr/>
        </p:nvSpPr>
        <p:spPr>
          <a:xfrm>
            <a:off x="392505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1" name="Google Shape;3411;p67"/>
          <p:cNvSpPr/>
          <p:nvPr/>
        </p:nvSpPr>
        <p:spPr>
          <a:xfrm>
            <a:off x="2306680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2" name="Google Shape;3412;p67"/>
          <p:cNvSpPr/>
          <p:nvPr/>
        </p:nvSpPr>
        <p:spPr>
          <a:xfrm>
            <a:off x="2306680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3" name="Google Shape;3413;p67"/>
          <p:cNvSpPr/>
          <p:nvPr/>
        </p:nvSpPr>
        <p:spPr>
          <a:xfrm>
            <a:off x="314900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4" name="Google Shape;3414;p67"/>
          <p:cNvSpPr/>
          <p:nvPr/>
        </p:nvSpPr>
        <p:spPr>
          <a:xfrm>
            <a:off x="2306680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5" name="Google Shape;3415;p67"/>
          <p:cNvSpPr/>
          <p:nvPr/>
        </p:nvSpPr>
        <p:spPr>
          <a:xfrm>
            <a:off x="2306680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6" name="Google Shape;3416;p67"/>
          <p:cNvSpPr/>
          <p:nvPr/>
        </p:nvSpPr>
        <p:spPr>
          <a:xfrm>
            <a:off x="314900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7" name="Google Shape;3417;p67"/>
          <p:cNvSpPr/>
          <p:nvPr/>
        </p:nvSpPr>
        <p:spPr>
          <a:xfrm>
            <a:off x="392505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8" name="Google Shape;3418;p67"/>
          <p:cNvSpPr/>
          <p:nvPr/>
        </p:nvSpPr>
        <p:spPr>
          <a:xfrm>
            <a:off x="2306680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9" name="Google Shape;3419;p67"/>
          <p:cNvSpPr/>
          <p:nvPr/>
        </p:nvSpPr>
        <p:spPr>
          <a:xfrm>
            <a:off x="366637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0" name="Google Shape;3420;p67"/>
          <p:cNvSpPr/>
          <p:nvPr/>
        </p:nvSpPr>
        <p:spPr>
          <a:xfrm>
            <a:off x="2280812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1" name="Google Shape;3421;p67"/>
          <p:cNvSpPr/>
          <p:nvPr/>
        </p:nvSpPr>
        <p:spPr>
          <a:xfrm>
            <a:off x="392505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2" name="Google Shape;3422;p67"/>
          <p:cNvSpPr/>
          <p:nvPr/>
        </p:nvSpPr>
        <p:spPr>
          <a:xfrm>
            <a:off x="2306680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3" name="Google Shape;3423;p67"/>
          <p:cNvSpPr/>
          <p:nvPr/>
        </p:nvSpPr>
        <p:spPr>
          <a:xfrm>
            <a:off x="366637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4" name="Google Shape;3424;p67"/>
          <p:cNvSpPr/>
          <p:nvPr/>
        </p:nvSpPr>
        <p:spPr>
          <a:xfrm>
            <a:off x="2280812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5" name="Google Shape;3425;p67"/>
          <p:cNvSpPr/>
          <p:nvPr/>
        </p:nvSpPr>
        <p:spPr>
          <a:xfrm>
            <a:off x="2461992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6" name="Google Shape;3426;p67"/>
          <p:cNvSpPr/>
          <p:nvPr/>
        </p:nvSpPr>
        <p:spPr>
          <a:xfrm>
            <a:off x="2461992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7" name="Google Shape;3427;p67"/>
          <p:cNvSpPr/>
          <p:nvPr/>
        </p:nvSpPr>
        <p:spPr>
          <a:xfrm>
            <a:off x="2384387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8" name="Google Shape;3428;p67"/>
          <p:cNvSpPr/>
          <p:nvPr/>
        </p:nvSpPr>
        <p:spPr>
          <a:xfrm>
            <a:off x="2384387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9" name="Google Shape;3429;p67"/>
          <p:cNvSpPr/>
          <p:nvPr/>
        </p:nvSpPr>
        <p:spPr>
          <a:xfrm>
            <a:off x="2461992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0" name="Google Shape;3430;p67"/>
          <p:cNvSpPr/>
          <p:nvPr/>
        </p:nvSpPr>
        <p:spPr>
          <a:xfrm>
            <a:off x="2436123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1" name="Google Shape;3431;p67"/>
          <p:cNvSpPr/>
          <p:nvPr/>
        </p:nvSpPr>
        <p:spPr>
          <a:xfrm>
            <a:off x="2461992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2" name="Google Shape;3432;p67"/>
          <p:cNvSpPr/>
          <p:nvPr/>
        </p:nvSpPr>
        <p:spPr>
          <a:xfrm>
            <a:off x="2436123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3" name="Google Shape;3433;p67"/>
          <p:cNvSpPr/>
          <p:nvPr/>
        </p:nvSpPr>
        <p:spPr>
          <a:xfrm>
            <a:off x="2448257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34" name="Google Shape;3434;p67"/>
          <p:cNvGrpSpPr/>
          <p:nvPr/>
        </p:nvGrpSpPr>
        <p:grpSpPr>
          <a:xfrm>
            <a:off x="2525861" y="3950458"/>
            <a:ext cx="1914243" cy="3336994"/>
            <a:chOff x="39846" y="39846"/>
            <a:chExt cx="982873" cy="1713388"/>
          </a:xfrm>
        </p:grpSpPr>
        <p:grpSp>
          <p:nvGrpSpPr>
            <p:cNvPr id="3435" name="Google Shape;3435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436" name="Google Shape;3436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7" name="Google Shape;3437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9" name="Google Shape;3449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0" name="Google Shape;3450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2" name="Google Shape;3462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3" name="Google Shape;3463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64" name="Google Shape;3464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5" name="Google Shape;3465;p67"/>
          <p:cNvSpPr/>
          <p:nvPr/>
        </p:nvSpPr>
        <p:spPr>
          <a:xfrm>
            <a:off x="2525862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6" name="Google Shape;3466;p67"/>
          <p:cNvSpPr/>
          <p:nvPr/>
        </p:nvSpPr>
        <p:spPr>
          <a:xfrm>
            <a:off x="2525862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7" name="Google Shape;3467;p67"/>
          <p:cNvSpPr/>
          <p:nvPr/>
        </p:nvSpPr>
        <p:spPr>
          <a:xfrm>
            <a:off x="4440037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8" name="Google Shape;3468;p67"/>
          <p:cNvSpPr/>
          <p:nvPr/>
        </p:nvSpPr>
        <p:spPr>
          <a:xfrm>
            <a:off x="4440037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9" name="Google Shape;3469;p67"/>
          <p:cNvSpPr/>
          <p:nvPr/>
        </p:nvSpPr>
        <p:spPr>
          <a:xfrm>
            <a:off x="2448257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0" name="Google Shape;3470;p67"/>
          <p:cNvSpPr/>
          <p:nvPr/>
        </p:nvSpPr>
        <p:spPr>
          <a:xfrm>
            <a:off x="4440037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1" name="Google Shape;3471;p67"/>
          <p:cNvSpPr/>
          <p:nvPr/>
        </p:nvSpPr>
        <p:spPr>
          <a:xfrm>
            <a:off x="4440037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2" name="Google Shape;3472;p67"/>
          <p:cNvSpPr/>
          <p:nvPr/>
        </p:nvSpPr>
        <p:spPr>
          <a:xfrm>
            <a:off x="2448257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3" name="Google Shape;3473;p67"/>
          <p:cNvSpPr/>
          <p:nvPr/>
        </p:nvSpPr>
        <p:spPr>
          <a:xfrm>
            <a:off x="2525862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4" name="Google Shape;3474;p67"/>
          <p:cNvSpPr/>
          <p:nvPr/>
        </p:nvSpPr>
        <p:spPr>
          <a:xfrm>
            <a:off x="4440037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5" name="Google Shape;3475;p67"/>
          <p:cNvSpPr/>
          <p:nvPr/>
        </p:nvSpPr>
        <p:spPr>
          <a:xfrm>
            <a:off x="2499994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6" name="Google Shape;3476;p67"/>
          <p:cNvSpPr/>
          <p:nvPr/>
        </p:nvSpPr>
        <p:spPr>
          <a:xfrm>
            <a:off x="4414169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7" name="Google Shape;3477;p67"/>
          <p:cNvSpPr/>
          <p:nvPr/>
        </p:nvSpPr>
        <p:spPr>
          <a:xfrm>
            <a:off x="2525862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8" name="Google Shape;3478;p67"/>
          <p:cNvSpPr/>
          <p:nvPr/>
        </p:nvSpPr>
        <p:spPr>
          <a:xfrm>
            <a:off x="4440037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9" name="Google Shape;3479;p67"/>
          <p:cNvSpPr/>
          <p:nvPr/>
        </p:nvSpPr>
        <p:spPr>
          <a:xfrm>
            <a:off x="2499994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0" name="Google Shape;3480;p67"/>
          <p:cNvSpPr/>
          <p:nvPr/>
        </p:nvSpPr>
        <p:spPr>
          <a:xfrm>
            <a:off x="4414169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1" name="Google Shape;3481;p67"/>
          <p:cNvSpPr/>
          <p:nvPr/>
        </p:nvSpPr>
        <p:spPr>
          <a:xfrm>
            <a:off x="4595349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2" name="Google Shape;3482;p67"/>
          <p:cNvSpPr/>
          <p:nvPr/>
        </p:nvSpPr>
        <p:spPr>
          <a:xfrm>
            <a:off x="4595349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3" name="Google Shape;3483;p67"/>
          <p:cNvSpPr/>
          <p:nvPr/>
        </p:nvSpPr>
        <p:spPr>
          <a:xfrm>
            <a:off x="4517744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4" name="Google Shape;3484;p67"/>
          <p:cNvSpPr/>
          <p:nvPr/>
        </p:nvSpPr>
        <p:spPr>
          <a:xfrm>
            <a:off x="4517744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5" name="Google Shape;3485;p67"/>
          <p:cNvSpPr/>
          <p:nvPr/>
        </p:nvSpPr>
        <p:spPr>
          <a:xfrm>
            <a:off x="4595349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6" name="Google Shape;3486;p67"/>
          <p:cNvSpPr/>
          <p:nvPr/>
        </p:nvSpPr>
        <p:spPr>
          <a:xfrm>
            <a:off x="4569481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7" name="Google Shape;3487;p67"/>
          <p:cNvSpPr/>
          <p:nvPr/>
        </p:nvSpPr>
        <p:spPr>
          <a:xfrm>
            <a:off x="4595349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8" name="Google Shape;3488;p67"/>
          <p:cNvSpPr/>
          <p:nvPr/>
        </p:nvSpPr>
        <p:spPr>
          <a:xfrm>
            <a:off x="4569481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9" name="Google Shape;3489;p67"/>
          <p:cNvSpPr/>
          <p:nvPr/>
        </p:nvSpPr>
        <p:spPr>
          <a:xfrm>
            <a:off x="4595220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90" name="Google Shape;3490;p67"/>
          <p:cNvGrpSpPr/>
          <p:nvPr/>
        </p:nvGrpSpPr>
        <p:grpSpPr>
          <a:xfrm>
            <a:off x="4672824" y="3950458"/>
            <a:ext cx="1914243" cy="3336994"/>
            <a:chOff x="39846" y="39846"/>
            <a:chExt cx="982873" cy="1713388"/>
          </a:xfrm>
        </p:grpSpPr>
        <p:grpSp>
          <p:nvGrpSpPr>
            <p:cNvPr id="3491" name="Google Shape;3491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492" name="Google Shape;3492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2" name="Google Shape;3502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4" name="Google Shape;3514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5" name="Google Shape;3515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20" name="Google Shape;3520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1" name="Google Shape;3521;p67"/>
          <p:cNvSpPr/>
          <p:nvPr/>
        </p:nvSpPr>
        <p:spPr>
          <a:xfrm>
            <a:off x="4672826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2" name="Google Shape;3522;p67"/>
          <p:cNvSpPr/>
          <p:nvPr/>
        </p:nvSpPr>
        <p:spPr>
          <a:xfrm>
            <a:off x="4672826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3" name="Google Shape;3523;p67"/>
          <p:cNvSpPr/>
          <p:nvPr/>
        </p:nvSpPr>
        <p:spPr>
          <a:xfrm>
            <a:off x="6587000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4" name="Google Shape;3524;p67"/>
          <p:cNvSpPr/>
          <p:nvPr/>
        </p:nvSpPr>
        <p:spPr>
          <a:xfrm>
            <a:off x="6587000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5" name="Google Shape;3525;p67"/>
          <p:cNvSpPr/>
          <p:nvPr/>
        </p:nvSpPr>
        <p:spPr>
          <a:xfrm>
            <a:off x="4595220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6" name="Google Shape;3526;p67"/>
          <p:cNvSpPr/>
          <p:nvPr/>
        </p:nvSpPr>
        <p:spPr>
          <a:xfrm>
            <a:off x="6587000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7" name="Google Shape;3527;p67"/>
          <p:cNvSpPr/>
          <p:nvPr/>
        </p:nvSpPr>
        <p:spPr>
          <a:xfrm>
            <a:off x="6587000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8" name="Google Shape;3528;p67"/>
          <p:cNvSpPr/>
          <p:nvPr/>
        </p:nvSpPr>
        <p:spPr>
          <a:xfrm>
            <a:off x="4595220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9" name="Google Shape;3529;p67"/>
          <p:cNvSpPr/>
          <p:nvPr/>
        </p:nvSpPr>
        <p:spPr>
          <a:xfrm>
            <a:off x="4672826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0" name="Google Shape;3530;p67"/>
          <p:cNvSpPr/>
          <p:nvPr/>
        </p:nvSpPr>
        <p:spPr>
          <a:xfrm>
            <a:off x="6587000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1" name="Google Shape;3531;p67"/>
          <p:cNvSpPr/>
          <p:nvPr/>
        </p:nvSpPr>
        <p:spPr>
          <a:xfrm>
            <a:off x="4646957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2" name="Google Shape;3532;p67"/>
          <p:cNvSpPr/>
          <p:nvPr/>
        </p:nvSpPr>
        <p:spPr>
          <a:xfrm>
            <a:off x="6561132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3" name="Google Shape;3533;p67"/>
          <p:cNvSpPr/>
          <p:nvPr/>
        </p:nvSpPr>
        <p:spPr>
          <a:xfrm>
            <a:off x="4672826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4" name="Google Shape;3534;p67"/>
          <p:cNvSpPr/>
          <p:nvPr/>
        </p:nvSpPr>
        <p:spPr>
          <a:xfrm>
            <a:off x="6587000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5" name="Google Shape;3535;p67"/>
          <p:cNvSpPr/>
          <p:nvPr/>
        </p:nvSpPr>
        <p:spPr>
          <a:xfrm>
            <a:off x="4646957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6" name="Google Shape;3536;p67"/>
          <p:cNvSpPr/>
          <p:nvPr/>
        </p:nvSpPr>
        <p:spPr>
          <a:xfrm>
            <a:off x="6561132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7" name="Google Shape;3537;p67"/>
          <p:cNvSpPr/>
          <p:nvPr/>
        </p:nvSpPr>
        <p:spPr>
          <a:xfrm>
            <a:off x="6742312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8" name="Google Shape;3538;p67"/>
          <p:cNvSpPr/>
          <p:nvPr/>
        </p:nvSpPr>
        <p:spPr>
          <a:xfrm>
            <a:off x="6742312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9" name="Google Shape;3539;p67"/>
          <p:cNvSpPr/>
          <p:nvPr/>
        </p:nvSpPr>
        <p:spPr>
          <a:xfrm>
            <a:off x="6664707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0" name="Google Shape;3540;p67"/>
          <p:cNvSpPr/>
          <p:nvPr/>
        </p:nvSpPr>
        <p:spPr>
          <a:xfrm>
            <a:off x="6664707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1" name="Google Shape;3541;p67"/>
          <p:cNvSpPr/>
          <p:nvPr/>
        </p:nvSpPr>
        <p:spPr>
          <a:xfrm>
            <a:off x="6742312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2" name="Google Shape;3542;p67"/>
          <p:cNvSpPr/>
          <p:nvPr/>
        </p:nvSpPr>
        <p:spPr>
          <a:xfrm>
            <a:off x="6716444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3" name="Google Shape;3543;p67"/>
          <p:cNvSpPr/>
          <p:nvPr/>
        </p:nvSpPr>
        <p:spPr>
          <a:xfrm>
            <a:off x="6742312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4" name="Google Shape;3544;p67"/>
          <p:cNvSpPr/>
          <p:nvPr/>
        </p:nvSpPr>
        <p:spPr>
          <a:xfrm>
            <a:off x="6716444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5" name="Google Shape;3545;p67"/>
          <p:cNvSpPr/>
          <p:nvPr/>
        </p:nvSpPr>
        <p:spPr>
          <a:xfrm>
            <a:off x="6771863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46" name="Google Shape;3546;p67"/>
          <p:cNvGrpSpPr/>
          <p:nvPr/>
        </p:nvGrpSpPr>
        <p:grpSpPr>
          <a:xfrm>
            <a:off x="6849467" y="3950458"/>
            <a:ext cx="1914243" cy="3336994"/>
            <a:chOff x="39846" y="39846"/>
            <a:chExt cx="982873" cy="1713388"/>
          </a:xfrm>
        </p:grpSpPr>
        <p:grpSp>
          <p:nvGrpSpPr>
            <p:cNvPr id="3547" name="Google Shape;3547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548" name="Google Shape;3548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3" name="Google Shape;3553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4" name="Google Shape;3554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6" name="Google Shape;3566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7" name="Google Shape;3567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76" name="Google Shape;3576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7" name="Google Shape;3577;p67"/>
          <p:cNvSpPr/>
          <p:nvPr/>
        </p:nvSpPr>
        <p:spPr>
          <a:xfrm>
            <a:off x="6849468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8" name="Google Shape;3578;p67"/>
          <p:cNvSpPr/>
          <p:nvPr/>
        </p:nvSpPr>
        <p:spPr>
          <a:xfrm>
            <a:off x="6849468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9" name="Google Shape;3579;p67"/>
          <p:cNvSpPr/>
          <p:nvPr/>
        </p:nvSpPr>
        <p:spPr>
          <a:xfrm>
            <a:off x="8763643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0" name="Google Shape;3580;p67"/>
          <p:cNvSpPr/>
          <p:nvPr/>
        </p:nvSpPr>
        <p:spPr>
          <a:xfrm>
            <a:off x="8763643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1" name="Google Shape;3581;p67"/>
          <p:cNvSpPr/>
          <p:nvPr/>
        </p:nvSpPr>
        <p:spPr>
          <a:xfrm>
            <a:off x="6771863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2" name="Google Shape;3582;p67"/>
          <p:cNvSpPr/>
          <p:nvPr/>
        </p:nvSpPr>
        <p:spPr>
          <a:xfrm>
            <a:off x="8763643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3" name="Google Shape;3583;p67"/>
          <p:cNvSpPr/>
          <p:nvPr/>
        </p:nvSpPr>
        <p:spPr>
          <a:xfrm>
            <a:off x="8763643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4" name="Google Shape;3584;p67"/>
          <p:cNvSpPr/>
          <p:nvPr/>
        </p:nvSpPr>
        <p:spPr>
          <a:xfrm>
            <a:off x="6771863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5" name="Google Shape;3585;p67"/>
          <p:cNvSpPr/>
          <p:nvPr/>
        </p:nvSpPr>
        <p:spPr>
          <a:xfrm>
            <a:off x="6849468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6" name="Google Shape;3586;p67"/>
          <p:cNvSpPr/>
          <p:nvPr/>
        </p:nvSpPr>
        <p:spPr>
          <a:xfrm>
            <a:off x="8763643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7" name="Google Shape;3587;p67"/>
          <p:cNvSpPr/>
          <p:nvPr/>
        </p:nvSpPr>
        <p:spPr>
          <a:xfrm>
            <a:off x="6823600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8" name="Google Shape;3588;p67"/>
          <p:cNvSpPr/>
          <p:nvPr/>
        </p:nvSpPr>
        <p:spPr>
          <a:xfrm>
            <a:off x="8737775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9" name="Google Shape;3589;p67"/>
          <p:cNvSpPr/>
          <p:nvPr/>
        </p:nvSpPr>
        <p:spPr>
          <a:xfrm>
            <a:off x="6849468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0" name="Google Shape;3590;p67"/>
          <p:cNvSpPr/>
          <p:nvPr/>
        </p:nvSpPr>
        <p:spPr>
          <a:xfrm>
            <a:off x="8763643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1" name="Google Shape;3591;p67"/>
          <p:cNvSpPr/>
          <p:nvPr/>
        </p:nvSpPr>
        <p:spPr>
          <a:xfrm>
            <a:off x="6823600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2" name="Google Shape;3592;p67"/>
          <p:cNvSpPr/>
          <p:nvPr/>
        </p:nvSpPr>
        <p:spPr>
          <a:xfrm>
            <a:off x="8737775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3" name="Google Shape;3593;p67"/>
          <p:cNvSpPr/>
          <p:nvPr/>
        </p:nvSpPr>
        <p:spPr>
          <a:xfrm>
            <a:off x="8918955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4" name="Google Shape;3594;p67"/>
          <p:cNvSpPr/>
          <p:nvPr/>
        </p:nvSpPr>
        <p:spPr>
          <a:xfrm>
            <a:off x="8918955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5" name="Google Shape;3595;p67"/>
          <p:cNvSpPr/>
          <p:nvPr/>
        </p:nvSpPr>
        <p:spPr>
          <a:xfrm>
            <a:off x="8841350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6" name="Google Shape;3596;p67"/>
          <p:cNvSpPr/>
          <p:nvPr/>
        </p:nvSpPr>
        <p:spPr>
          <a:xfrm>
            <a:off x="8841350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7" name="Google Shape;3597;p67"/>
          <p:cNvSpPr/>
          <p:nvPr/>
        </p:nvSpPr>
        <p:spPr>
          <a:xfrm>
            <a:off x="8918955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8" name="Google Shape;3598;p67"/>
          <p:cNvSpPr/>
          <p:nvPr/>
        </p:nvSpPr>
        <p:spPr>
          <a:xfrm>
            <a:off x="8893087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9" name="Google Shape;3599;p67"/>
          <p:cNvSpPr/>
          <p:nvPr/>
        </p:nvSpPr>
        <p:spPr>
          <a:xfrm>
            <a:off x="8918955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0" name="Google Shape;3600;p67"/>
          <p:cNvSpPr/>
          <p:nvPr/>
        </p:nvSpPr>
        <p:spPr>
          <a:xfrm>
            <a:off x="8893087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1" name="Google Shape;3601;p67"/>
          <p:cNvSpPr/>
          <p:nvPr/>
        </p:nvSpPr>
        <p:spPr>
          <a:xfrm>
            <a:off x="8948506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2" name="Google Shape;3602;p67"/>
          <p:cNvGrpSpPr/>
          <p:nvPr/>
        </p:nvGrpSpPr>
        <p:grpSpPr>
          <a:xfrm>
            <a:off x="9026110" y="3950458"/>
            <a:ext cx="1914243" cy="3336994"/>
            <a:chOff x="39846" y="39846"/>
            <a:chExt cx="982873" cy="1713388"/>
          </a:xfrm>
        </p:grpSpPr>
        <p:grpSp>
          <p:nvGrpSpPr>
            <p:cNvPr id="3603" name="Google Shape;3603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604" name="Google Shape;3604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6" name="Google Shape;3606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1" name="Google Shape;3631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32" name="Google Shape;3632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3" name="Google Shape;3633;p67"/>
          <p:cNvSpPr/>
          <p:nvPr/>
        </p:nvSpPr>
        <p:spPr>
          <a:xfrm>
            <a:off x="9026111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4" name="Google Shape;3634;p67"/>
          <p:cNvSpPr/>
          <p:nvPr/>
        </p:nvSpPr>
        <p:spPr>
          <a:xfrm>
            <a:off x="9026111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5" name="Google Shape;3635;p67"/>
          <p:cNvSpPr/>
          <p:nvPr/>
        </p:nvSpPr>
        <p:spPr>
          <a:xfrm>
            <a:off x="10940286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6" name="Google Shape;3636;p67"/>
          <p:cNvSpPr/>
          <p:nvPr/>
        </p:nvSpPr>
        <p:spPr>
          <a:xfrm>
            <a:off x="10940286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7" name="Google Shape;3637;p67"/>
          <p:cNvSpPr/>
          <p:nvPr/>
        </p:nvSpPr>
        <p:spPr>
          <a:xfrm>
            <a:off x="8948506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8" name="Google Shape;3638;p67"/>
          <p:cNvSpPr/>
          <p:nvPr/>
        </p:nvSpPr>
        <p:spPr>
          <a:xfrm>
            <a:off x="10940286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9" name="Google Shape;3639;p67"/>
          <p:cNvSpPr/>
          <p:nvPr/>
        </p:nvSpPr>
        <p:spPr>
          <a:xfrm>
            <a:off x="10940286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0" name="Google Shape;3640;p67"/>
          <p:cNvSpPr/>
          <p:nvPr/>
        </p:nvSpPr>
        <p:spPr>
          <a:xfrm>
            <a:off x="8948506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1" name="Google Shape;3641;p67"/>
          <p:cNvSpPr/>
          <p:nvPr/>
        </p:nvSpPr>
        <p:spPr>
          <a:xfrm>
            <a:off x="9026111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2" name="Google Shape;3642;p67"/>
          <p:cNvSpPr/>
          <p:nvPr/>
        </p:nvSpPr>
        <p:spPr>
          <a:xfrm>
            <a:off x="10940286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3" name="Google Shape;3643;p67"/>
          <p:cNvSpPr/>
          <p:nvPr/>
        </p:nvSpPr>
        <p:spPr>
          <a:xfrm>
            <a:off x="9000243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4" name="Google Shape;3644;p67"/>
          <p:cNvSpPr/>
          <p:nvPr/>
        </p:nvSpPr>
        <p:spPr>
          <a:xfrm>
            <a:off x="10914417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5" name="Google Shape;3645;p67"/>
          <p:cNvSpPr/>
          <p:nvPr/>
        </p:nvSpPr>
        <p:spPr>
          <a:xfrm>
            <a:off x="9026111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6" name="Google Shape;3646;p67"/>
          <p:cNvSpPr/>
          <p:nvPr/>
        </p:nvSpPr>
        <p:spPr>
          <a:xfrm>
            <a:off x="10940286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7" name="Google Shape;3647;p67"/>
          <p:cNvSpPr/>
          <p:nvPr/>
        </p:nvSpPr>
        <p:spPr>
          <a:xfrm>
            <a:off x="9000243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8" name="Google Shape;3648;p67"/>
          <p:cNvSpPr/>
          <p:nvPr/>
        </p:nvSpPr>
        <p:spPr>
          <a:xfrm>
            <a:off x="10914417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9" name="Google Shape;3649;p67"/>
          <p:cNvSpPr/>
          <p:nvPr/>
        </p:nvSpPr>
        <p:spPr>
          <a:xfrm>
            <a:off x="11095598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0" name="Google Shape;3650;p67"/>
          <p:cNvSpPr/>
          <p:nvPr/>
        </p:nvSpPr>
        <p:spPr>
          <a:xfrm>
            <a:off x="11095598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1" name="Google Shape;3651;p67"/>
          <p:cNvSpPr/>
          <p:nvPr/>
        </p:nvSpPr>
        <p:spPr>
          <a:xfrm>
            <a:off x="11017992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2" name="Google Shape;3652;p67"/>
          <p:cNvSpPr/>
          <p:nvPr/>
        </p:nvSpPr>
        <p:spPr>
          <a:xfrm>
            <a:off x="11017992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3" name="Google Shape;3653;p67"/>
          <p:cNvSpPr/>
          <p:nvPr/>
        </p:nvSpPr>
        <p:spPr>
          <a:xfrm>
            <a:off x="11095598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4" name="Google Shape;3654;p67"/>
          <p:cNvSpPr/>
          <p:nvPr/>
        </p:nvSpPr>
        <p:spPr>
          <a:xfrm>
            <a:off x="11069729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5" name="Google Shape;3655;p67"/>
          <p:cNvSpPr/>
          <p:nvPr/>
        </p:nvSpPr>
        <p:spPr>
          <a:xfrm>
            <a:off x="11095598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6" name="Google Shape;3656;p67"/>
          <p:cNvSpPr/>
          <p:nvPr/>
        </p:nvSpPr>
        <p:spPr>
          <a:xfrm>
            <a:off x="11069729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7" name="Google Shape;3657;p67"/>
          <p:cNvSpPr/>
          <p:nvPr/>
        </p:nvSpPr>
        <p:spPr>
          <a:xfrm>
            <a:off x="11125149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8" name="Google Shape;3658;p67"/>
          <p:cNvGrpSpPr/>
          <p:nvPr/>
        </p:nvGrpSpPr>
        <p:grpSpPr>
          <a:xfrm>
            <a:off x="11202753" y="3950458"/>
            <a:ext cx="1914243" cy="3336994"/>
            <a:chOff x="39846" y="39846"/>
            <a:chExt cx="982873" cy="1713388"/>
          </a:xfrm>
        </p:grpSpPr>
        <p:grpSp>
          <p:nvGrpSpPr>
            <p:cNvPr id="3659" name="Google Shape;3659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660" name="Google Shape;3660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1" name="Google Shape;3661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2" name="Google Shape;3662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3" name="Google Shape;3663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4" name="Google Shape;3664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5" name="Google Shape;3665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6" name="Google Shape;3666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7" name="Google Shape;3667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3" name="Google Shape;3673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4" name="Google Shape;3674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0" name="Google Shape;3680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1" name="Google Shape;3681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88" name="Google Shape;3688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9" name="Google Shape;3689;p67"/>
          <p:cNvSpPr/>
          <p:nvPr/>
        </p:nvSpPr>
        <p:spPr>
          <a:xfrm>
            <a:off x="11202754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0" name="Google Shape;3690;p67"/>
          <p:cNvSpPr/>
          <p:nvPr/>
        </p:nvSpPr>
        <p:spPr>
          <a:xfrm>
            <a:off x="11202754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1" name="Google Shape;3691;p67"/>
          <p:cNvSpPr/>
          <p:nvPr/>
        </p:nvSpPr>
        <p:spPr>
          <a:xfrm>
            <a:off x="13116929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2" name="Google Shape;3692;p67"/>
          <p:cNvSpPr/>
          <p:nvPr/>
        </p:nvSpPr>
        <p:spPr>
          <a:xfrm>
            <a:off x="13116929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3" name="Google Shape;3693;p67"/>
          <p:cNvSpPr/>
          <p:nvPr/>
        </p:nvSpPr>
        <p:spPr>
          <a:xfrm>
            <a:off x="11125149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4" name="Google Shape;3694;p67"/>
          <p:cNvSpPr/>
          <p:nvPr/>
        </p:nvSpPr>
        <p:spPr>
          <a:xfrm>
            <a:off x="13116929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5" name="Google Shape;3695;p67"/>
          <p:cNvSpPr/>
          <p:nvPr/>
        </p:nvSpPr>
        <p:spPr>
          <a:xfrm>
            <a:off x="13116929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6" name="Google Shape;3696;p67"/>
          <p:cNvSpPr/>
          <p:nvPr/>
        </p:nvSpPr>
        <p:spPr>
          <a:xfrm>
            <a:off x="11125149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7" name="Google Shape;3697;p67"/>
          <p:cNvSpPr/>
          <p:nvPr/>
        </p:nvSpPr>
        <p:spPr>
          <a:xfrm>
            <a:off x="11202754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8" name="Google Shape;3698;p67"/>
          <p:cNvSpPr/>
          <p:nvPr/>
        </p:nvSpPr>
        <p:spPr>
          <a:xfrm>
            <a:off x="13116929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9" name="Google Shape;3699;p67"/>
          <p:cNvSpPr/>
          <p:nvPr/>
        </p:nvSpPr>
        <p:spPr>
          <a:xfrm>
            <a:off x="11176885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0" name="Google Shape;3700;p67"/>
          <p:cNvSpPr/>
          <p:nvPr/>
        </p:nvSpPr>
        <p:spPr>
          <a:xfrm>
            <a:off x="13091060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1" name="Google Shape;3701;p67"/>
          <p:cNvSpPr/>
          <p:nvPr/>
        </p:nvSpPr>
        <p:spPr>
          <a:xfrm>
            <a:off x="11202754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2" name="Google Shape;3702;p67"/>
          <p:cNvSpPr/>
          <p:nvPr/>
        </p:nvSpPr>
        <p:spPr>
          <a:xfrm>
            <a:off x="13116929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3" name="Google Shape;3703;p67"/>
          <p:cNvSpPr/>
          <p:nvPr/>
        </p:nvSpPr>
        <p:spPr>
          <a:xfrm>
            <a:off x="11176885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4" name="Google Shape;3704;p67"/>
          <p:cNvSpPr/>
          <p:nvPr/>
        </p:nvSpPr>
        <p:spPr>
          <a:xfrm>
            <a:off x="13091060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5" name="Google Shape;3705;p67"/>
          <p:cNvSpPr/>
          <p:nvPr/>
        </p:nvSpPr>
        <p:spPr>
          <a:xfrm>
            <a:off x="13272240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6" name="Google Shape;3706;p67"/>
          <p:cNvSpPr/>
          <p:nvPr/>
        </p:nvSpPr>
        <p:spPr>
          <a:xfrm>
            <a:off x="13272240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7" name="Google Shape;3707;p67"/>
          <p:cNvSpPr/>
          <p:nvPr/>
        </p:nvSpPr>
        <p:spPr>
          <a:xfrm>
            <a:off x="13194635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8" name="Google Shape;3708;p67"/>
          <p:cNvSpPr/>
          <p:nvPr/>
        </p:nvSpPr>
        <p:spPr>
          <a:xfrm>
            <a:off x="13194635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9" name="Google Shape;3709;p67"/>
          <p:cNvSpPr/>
          <p:nvPr/>
        </p:nvSpPr>
        <p:spPr>
          <a:xfrm>
            <a:off x="13272240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0" name="Google Shape;3710;p67"/>
          <p:cNvSpPr/>
          <p:nvPr/>
        </p:nvSpPr>
        <p:spPr>
          <a:xfrm>
            <a:off x="13246372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1" name="Google Shape;3711;p67"/>
          <p:cNvSpPr/>
          <p:nvPr/>
        </p:nvSpPr>
        <p:spPr>
          <a:xfrm>
            <a:off x="13272240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2" name="Google Shape;3712;p67"/>
          <p:cNvSpPr/>
          <p:nvPr/>
        </p:nvSpPr>
        <p:spPr>
          <a:xfrm>
            <a:off x="13246372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3" name="Google Shape;3713;p67"/>
          <p:cNvSpPr/>
          <p:nvPr/>
        </p:nvSpPr>
        <p:spPr>
          <a:xfrm>
            <a:off x="13301791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4" name="Google Shape;3714;p67"/>
          <p:cNvGrpSpPr/>
          <p:nvPr/>
        </p:nvGrpSpPr>
        <p:grpSpPr>
          <a:xfrm>
            <a:off x="13379395" y="3950458"/>
            <a:ext cx="1914243" cy="3336994"/>
            <a:chOff x="39846" y="39846"/>
            <a:chExt cx="982873" cy="1713388"/>
          </a:xfrm>
        </p:grpSpPr>
        <p:grpSp>
          <p:nvGrpSpPr>
            <p:cNvPr id="3715" name="Google Shape;3715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716" name="Google Shape;3716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9" name="Google Shape;3729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0" name="Google Shape;3730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6" name="Google Shape;3736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7" name="Google Shape;3737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44" name="Google Shape;3744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5" name="Google Shape;3745;p67"/>
          <p:cNvSpPr/>
          <p:nvPr/>
        </p:nvSpPr>
        <p:spPr>
          <a:xfrm>
            <a:off x="13379396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6" name="Google Shape;3746;p67"/>
          <p:cNvSpPr/>
          <p:nvPr/>
        </p:nvSpPr>
        <p:spPr>
          <a:xfrm>
            <a:off x="13379396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7" name="Google Shape;3747;p67"/>
          <p:cNvSpPr/>
          <p:nvPr/>
        </p:nvSpPr>
        <p:spPr>
          <a:xfrm>
            <a:off x="15293571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8" name="Google Shape;3748;p67"/>
          <p:cNvSpPr/>
          <p:nvPr/>
        </p:nvSpPr>
        <p:spPr>
          <a:xfrm>
            <a:off x="15293571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9" name="Google Shape;3749;p67"/>
          <p:cNvSpPr/>
          <p:nvPr/>
        </p:nvSpPr>
        <p:spPr>
          <a:xfrm>
            <a:off x="13301791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0" name="Google Shape;3750;p67"/>
          <p:cNvSpPr/>
          <p:nvPr/>
        </p:nvSpPr>
        <p:spPr>
          <a:xfrm>
            <a:off x="15293571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1" name="Google Shape;3751;p67"/>
          <p:cNvSpPr/>
          <p:nvPr/>
        </p:nvSpPr>
        <p:spPr>
          <a:xfrm>
            <a:off x="15293571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2" name="Google Shape;3752;p67"/>
          <p:cNvSpPr/>
          <p:nvPr/>
        </p:nvSpPr>
        <p:spPr>
          <a:xfrm>
            <a:off x="13301791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3" name="Google Shape;3753;p67"/>
          <p:cNvSpPr/>
          <p:nvPr/>
        </p:nvSpPr>
        <p:spPr>
          <a:xfrm>
            <a:off x="13379396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4" name="Google Shape;3754;p67"/>
          <p:cNvSpPr/>
          <p:nvPr/>
        </p:nvSpPr>
        <p:spPr>
          <a:xfrm>
            <a:off x="15293571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5" name="Google Shape;3755;p67"/>
          <p:cNvSpPr/>
          <p:nvPr/>
        </p:nvSpPr>
        <p:spPr>
          <a:xfrm>
            <a:off x="13353528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6" name="Google Shape;3756;p67"/>
          <p:cNvSpPr/>
          <p:nvPr/>
        </p:nvSpPr>
        <p:spPr>
          <a:xfrm>
            <a:off x="15267703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7" name="Google Shape;3757;p67"/>
          <p:cNvSpPr/>
          <p:nvPr/>
        </p:nvSpPr>
        <p:spPr>
          <a:xfrm>
            <a:off x="13379396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8" name="Google Shape;3758;p67"/>
          <p:cNvSpPr/>
          <p:nvPr/>
        </p:nvSpPr>
        <p:spPr>
          <a:xfrm>
            <a:off x="15293571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9" name="Google Shape;3759;p67"/>
          <p:cNvSpPr/>
          <p:nvPr/>
        </p:nvSpPr>
        <p:spPr>
          <a:xfrm>
            <a:off x="13353528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0" name="Google Shape;3760;p67"/>
          <p:cNvSpPr/>
          <p:nvPr/>
        </p:nvSpPr>
        <p:spPr>
          <a:xfrm>
            <a:off x="15267703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1" name="Google Shape;3761;p67"/>
          <p:cNvSpPr/>
          <p:nvPr/>
        </p:nvSpPr>
        <p:spPr>
          <a:xfrm>
            <a:off x="15448883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2" name="Google Shape;3762;p67"/>
          <p:cNvSpPr/>
          <p:nvPr/>
        </p:nvSpPr>
        <p:spPr>
          <a:xfrm>
            <a:off x="15448883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3" name="Google Shape;3763;p67"/>
          <p:cNvSpPr/>
          <p:nvPr/>
        </p:nvSpPr>
        <p:spPr>
          <a:xfrm>
            <a:off x="15371278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4" name="Google Shape;3764;p67"/>
          <p:cNvSpPr/>
          <p:nvPr/>
        </p:nvSpPr>
        <p:spPr>
          <a:xfrm>
            <a:off x="15371278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5" name="Google Shape;3765;p67"/>
          <p:cNvSpPr/>
          <p:nvPr/>
        </p:nvSpPr>
        <p:spPr>
          <a:xfrm>
            <a:off x="15448883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6" name="Google Shape;3766;p67"/>
          <p:cNvSpPr/>
          <p:nvPr/>
        </p:nvSpPr>
        <p:spPr>
          <a:xfrm>
            <a:off x="15423015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7" name="Google Shape;3767;p67"/>
          <p:cNvSpPr/>
          <p:nvPr/>
        </p:nvSpPr>
        <p:spPr>
          <a:xfrm>
            <a:off x="15448883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8" name="Google Shape;3768;p67"/>
          <p:cNvSpPr/>
          <p:nvPr/>
        </p:nvSpPr>
        <p:spPr>
          <a:xfrm>
            <a:off x="15423015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9" name="Google Shape;3769;p67"/>
          <p:cNvSpPr/>
          <p:nvPr/>
        </p:nvSpPr>
        <p:spPr>
          <a:xfrm>
            <a:off x="15478434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70" name="Google Shape;3770;p67"/>
          <p:cNvGrpSpPr/>
          <p:nvPr/>
        </p:nvGrpSpPr>
        <p:grpSpPr>
          <a:xfrm>
            <a:off x="15556038" y="3950458"/>
            <a:ext cx="1914243" cy="3336994"/>
            <a:chOff x="39846" y="39846"/>
            <a:chExt cx="982873" cy="1713388"/>
          </a:xfrm>
        </p:grpSpPr>
        <p:grpSp>
          <p:nvGrpSpPr>
            <p:cNvPr id="3771" name="Google Shape;3771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772" name="Google Shape;3772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4" name="Google Shape;3774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5" name="Google Shape;3775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7" name="Google Shape;3777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8" name="Google Shape;3778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1" name="Google Shape;3781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3" name="Google Shape;3783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4" name="Google Shape;3784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6" name="Google Shape;3786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7" name="Google Shape;3787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8" name="Google Shape;3788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9" name="Google Shape;3789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0" name="Google Shape;3790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1" name="Google Shape;3791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2" name="Google Shape;3792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3" name="Google Shape;3793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4" name="Google Shape;3794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5" name="Google Shape;3795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6" name="Google Shape;3796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7" name="Google Shape;3797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8" name="Google Shape;3798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9" name="Google Shape;3799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00" name="Google Shape;3800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01" name="Google Shape;3801;p67"/>
          <p:cNvSpPr/>
          <p:nvPr/>
        </p:nvSpPr>
        <p:spPr>
          <a:xfrm>
            <a:off x="15556039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2" name="Google Shape;3802;p67"/>
          <p:cNvSpPr/>
          <p:nvPr/>
        </p:nvSpPr>
        <p:spPr>
          <a:xfrm>
            <a:off x="15556039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3" name="Google Shape;3803;p67"/>
          <p:cNvSpPr/>
          <p:nvPr/>
        </p:nvSpPr>
        <p:spPr>
          <a:xfrm>
            <a:off x="17470214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4" name="Google Shape;3804;p67"/>
          <p:cNvSpPr/>
          <p:nvPr/>
        </p:nvSpPr>
        <p:spPr>
          <a:xfrm>
            <a:off x="17470214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5" name="Google Shape;3805;p67"/>
          <p:cNvSpPr/>
          <p:nvPr/>
        </p:nvSpPr>
        <p:spPr>
          <a:xfrm>
            <a:off x="15478434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6" name="Google Shape;3806;p67"/>
          <p:cNvSpPr/>
          <p:nvPr/>
        </p:nvSpPr>
        <p:spPr>
          <a:xfrm>
            <a:off x="17470214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7" name="Google Shape;3807;p67"/>
          <p:cNvSpPr/>
          <p:nvPr/>
        </p:nvSpPr>
        <p:spPr>
          <a:xfrm>
            <a:off x="17470214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8" name="Google Shape;3808;p67"/>
          <p:cNvSpPr/>
          <p:nvPr/>
        </p:nvSpPr>
        <p:spPr>
          <a:xfrm>
            <a:off x="15478434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9" name="Google Shape;3809;p67"/>
          <p:cNvSpPr/>
          <p:nvPr/>
        </p:nvSpPr>
        <p:spPr>
          <a:xfrm>
            <a:off x="15556039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0" name="Google Shape;3810;p67"/>
          <p:cNvSpPr/>
          <p:nvPr/>
        </p:nvSpPr>
        <p:spPr>
          <a:xfrm>
            <a:off x="17470214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1" name="Google Shape;3811;p67"/>
          <p:cNvSpPr/>
          <p:nvPr/>
        </p:nvSpPr>
        <p:spPr>
          <a:xfrm>
            <a:off x="15530171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2" name="Google Shape;3812;p67"/>
          <p:cNvSpPr/>
          <p:nvPr/>
        </p:nvSpPr>
        <p:spPr>
          <a:xfrm>
            <a:off x="17444346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3" name="Google Shape;3813;p67"/>
          <p:cNvSpPr/>
          <p:nvPr/>
        </p:nvSpPr>
        <p:spPr>
          <a:xfrm>
            <a:off x="15556039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4" name="Google Shape;3814;p67"/>
          <p:cNvSpPr/>
          <p:nvPr/>
        </p:nvSpPr>
        <p:spPr>
          <a:xfrm>
            <a:off x="17470214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5" name="Google Shape;3815;p67"/>
          <p:cNvSpPr/>
          <p:nvPr/>
        </p:nvSpPr>
        <p:spPr>
          <a:xfrm>
            <a:off x="15530171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6" name="Google Shape;3816;p67"/>
          <p:cNvSpPr/>
          <p:nvPr/>
        </p:nvSpPr>
        <p:spPr>
          <a:xfrm>
            <a:off x="17444346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7" name="Google Shape;3817;p67"/>
          <p:cNvSpPr/>
          <p:nvPr/>
        </p:nvSpPr>
        <p:spPr>
          <a:xfrm>
            <a:off x="17625526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8" name="Google Shape;3818;p67"/>
          <p:cNvSpPr/>
          <p:nvPr/>
        </p:nvSpPr>
        <p:spPr>
          <a:xfrm>
            <a:off x="17625526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9" name="Google Shape;3819;p67"/>
          <p:cNvSpPr/>
          <p:nvPr/>
        </p:nvSpPr>
        <p:spPr>
          <a:xfrm>
            <a:off x="17547921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0" name="Google Shape;3820;p67"/>
          <p:cNvSpPr/>
          <p:nvPr/>
        </p:nvSpPr>
        <p:spPr>
          <a:xfrm>
            <a:off x="17547921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1" name="Google Shape;3821;p67"/>
          <p:cNvSpPr/>
          <p:nvPr/>
        </p:nvSpPr>
        <p:spPr>
          <a:xfrm>
            <a:off x="17625526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2" name="Google Shape;3822;p67"/>
          <p:cNvSpPr/>
          <p:nvPr/>
        </p:nvSpPr>
        <p:spPr>
          <a:xfrm>
            <a:off x="17599657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3" name="Google Shape;3823;p67"/>
          <p:cNvSpPr/>
          <p:nvPr/>
        </p:nvSpPr>
        <p:spPr>
          <a:xfrm>
            <a:off x="17625526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4" name="Google Shape;3824;p67"/>
          <p:cNvSpPr/>
          <p:nvPr/>
        </p:nvSpPr>
        <p:spPr>
          <a:xfrm>
            <a:off x="17599657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5" name="Google Shape;3825;p67"/>
          <p:cNvSpPr/>
          <p:nvPr/>
        </p:nvSpPr>
        <p:spPr>
          <a:xfrm>
            <a:off x="17655077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26" name="Google Shape;3826;p67"/>
          <p:cNvGrpSpPr/>
          <p:nvPr/>
        </p:nvGrpSpPr>
        <p:grpSpPr>
          <a:xfrm>
            <a:off x="17732681" y="3950458"/>
            <a:ext cx="1914243" cy="3336994"/>
            <a:chOff x="39846" y="39846"/>
            <a:chExt cx="982873" cy="1713388"/>
          </a:xfrm>
        </p:grpSpPr>
        <p:grpSp>
          <p:nvGrpSpPr>
            <p:cNvPr id="3827" name="Google Shape;3827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828" name="Google Shape;3828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9" name="Google Shape;3829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0" name="Google Shape;3830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1" name="Google Shape;3831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2" name="Google Shape;3832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3" name="Google Shape;3833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4" name="Google Shape;3834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5" name="Google Shape;3835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6" name="Google Shape;3836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7" name="Google Shape;3837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8" name="Google Shape;3838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9" name="Google Shape;3839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0" name="Google Shape;3840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1" name="Google Shape;3841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2" name="Google Shape;3842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3" name="Google Shape;3843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4" name="Google Shape;3844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5" name="Google Shape;3845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6" name="Google Shape;3846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7" name="Google Shape;3847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8" name="Google Shape;3848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9" name="Google Shape;3849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0" name="Google Shape;3850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1" name="Google Shape;3851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2" name="Google Shape;3852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3" name="Google Shape;3853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4" name="Google Shape;3854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5" name="Google Shape;3855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56" name="Google Shape;3856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57" name="Google Shape;3857;p67"/>
          <p:cNvSpPr/>
          <p:nvPr/>
        </p:nvSpPr>
        <p:spPr>
          <a:xfrm>
            <a:off x="17732682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8" name="Google Shape;3858;p67"/>
          <p:cNvSpPr/>
          <p:nvPr/>
        </p:nvSpPr>
        <p:spPr>
          <a:xfrm>
            <a:off x="17732682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9" name="Google Shape;3859;p67"/>
          <p:cNvSpPr/>
          <p:nvPr/>
        </p:nvSpPr>
        <p:spPr>
          <a:xfrm>
            <a:off x="19646857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0" name="Google Shape;3860;p67"/>
          <p:cNvSpPr/>
          <p:nvPr/>
        </p:nvSpPr>
        <p:spPr>
          <a:xfrm>
            <a:off x="19646857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1" name="Google Shape;3861;p67"/>
          <p:cNvSpPr/>
          <p:nvPr/>
        </p:nvSpPr>
        <p:spPr>
          <a:xfrm>
            <a:off x="17655077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2" name="Google Shape;3862;p67"/>
          <p:cNvSpPr/>
          <p:nvPr/>
        </p:nvSpPr>
        <p:spPr>
          <a:xfrm>
            <a:off x="19646857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3" name="Google Shape;3863;p67"/>
          <p:cNvSpPr/>
          <p:nvPr/>
        </p:nvSpPr>
        <p:spPr>
          <a:xfrm>
            <a:off x="19646857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4" name="Google Shape;3864;p67"/>
          <p:cNvSpPr/>
          <p:nvPr/>
        </p:nvSpPr>
        <p:spPr>
          <a:xfrm>
            <a:off x="17655077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5" name="Google Shape;3865;p67"/>
          <p:cNvSpPr/>
          <p:nvPr/>
        </p:nvSpPr>
        <p:spPr>
          <a:xfrm>
            <a:off x="17732682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6" name="Google Shape;3866;p67"/>
          <p:cNvSpPr/>
          <p:nvPr/>
        </p:nvSpPr>
        <p:spPr>
          <a:xfrm>
            <a:off x="19646857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7" name="Google Shape;3867;p67"/>
          <p:cNvSpPr/>
          <p:nvPr/>
        </p:nvSpPr>
        <p:spPr>
          <a:xfrm>
            <a:off x="17706813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8" name="Google Shape;3868;p67"/>
          <p:cNvSpPr/>
          <p:nvPr/>
        </p:nvSpPr>
        <p:spPr>
          <a:xfrm>
            <a:off x="19620988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9" name="Google Shape;3869;p67"/>
          <p:cNvSpPr/>
          <p:nvPr/>
        </p:nvSpPr>
        <p:spPr>
          <a:xfrm>
            <a:off x="17732682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0" name="Google Shape;3870;p67"/>
          <p:cNvSpPr/>
          <p:nvPr/>
        </p:nvSpPr>
        <p:spPr>
          <a:xfrm>
            <a:off x="19646857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1" name="Google Shape;3871;p67"/>
          <p:cNvSpPr/>
          <p:nvPr/>
        </p:nvSpPr>
        <p:spPr>
          <a:xfrm>
            <a:off x="17706813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2" name="Google Shape;3872;p67"/>
          <p:cNvSpPr/>
          <p:nvPr/>
        </p:nvSpPr>
        <p:spPr>
          <a:xfrm>
            <a:off x="19620988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3" name="Google Shape;3873;p67"/>
          <p:cNvSpPr/>
          <p:nvPr/>
        </p:nvSpPr>
        <p:spPr>
          <a:xfrm>
            <a:off x="19802169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4" name="Google Shape;3874;p67"/>
          <p:cNvSpPr/>
          <p:nvPr/>
        </p:nvSpPr>
        <p:spPr>
          <a:xfrm>
            <a:off x="19802169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5" name="Google Shape;3875;p67"/>
          <p:cNvSpPr/>
          <p:nvPr/>
        </p:nvSpPr>
        <p:spPr>
          <a:xfrm>
            <a:off x="19724563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6" name="Google Shape;3876;p67"/>
          <p:cNvSpPr/>
          <p:nvPr/>
        </p:nvSpPr>
        <p:spPr>
          <a:xfrm>
            <a:off x="19724563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7" name="Google Shape;3877;p67"/>
          <p:cNvSpPr/>
          <p:nvPr/>
        </p:nvSpPr>
        <p:spPr>
          <a:xfrm>
            <a:off x="19802169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8" name="Google Shape;3878;p67"/>
          <p:cNvSpPr/>
          <p:nvPr/>
        </p:nvSpPr>
        <p:spPr>
          <a:xfrm>
            <a:off x="19776300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9" name="Google Shape;3879;p67"/>
          <p:cNvSpPr/>
          <p:nvPr/>
        </p:nvSpPr>
        <p:spPr>
          <a:xfrm>
            <a:off x="19802169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0" name="Google Shape;3880;p67"/>
          <p:cNvSpPr/>
          <p:nvPr/>
        </p:nvSpPr>
        <p:spPr>
          <a:xfrm>
            <a:off x="19776300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1" name="Google Shape;3881;p67"/>
          <p:cNvSpPr/>
          <p:nvPr/>
        </p:nvSpPr>
        <p:spPr>
          <a:xfrm>
            <a:off x="19831719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2" name="Google Shape;3882;p67"/>
          <p:cNvGrpSpPr/>
          <p:nvPr/>
        </p:nvGrpSpPr>
        <p:grpSpPr>
          <a:xfrm>
            <a:off x="19909323" y="3950458"/>
            <a:ext cx="1914243" cy="3336994"/>
            <a:chOff x="39846" y="39846"/>
            <a:chExt cx="982873" cy="1713388"/>
          </a:xfrm>
        </p:grpSpPr>
        <p:grpSp>
          <p:nvGrpSpPr>
            <p:cNvPr id="3883" name="Google Shape;3883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884" name="Google Shape;3884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9" name="Google Shape;3889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0" name="Google Shape;3890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1" name="Google Shape;3891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2" name="Google Shape;3892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3" name="Google Shape;3893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4" name="Google Shape;3894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5" name="Google Shape;3895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6" name="Google Shape;3896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7" name="Google Shape;3897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8" name="Google Shape;3898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9" name="Google Shape;3899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0" name="Google Shape;3900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1" name="Google Shape;3901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2" name="Google Shape;3902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3" name="Google Shape;3903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4" name="Google Shape;3904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5" name="Google Shape;3905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6" name="Google Shape;3906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7" name="Google Shape;3907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8" name="Google Shape;3908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9" name="Google Shape;3909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0" name="Google Shape;3910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1" name="Google Shape;3911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12" name="Google Shape;3912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3" name="Google Shape;3913;p67"/>
          <p:cNvSpPr/>
          <p:nvPr/>
        </p:nvSpPr>
        <p:spPr>
          <a:xfrm>
            <a:off x="19909325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4" name="Google Shape;3914;p67"/>
          <p:cNvSpPr/>
          <p:nvPr/>
        </p:nvSpPr>
        <p:spPr>
          <a:xfrm>
            <a:off x="19909325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5" name="Google Shape;3915;p67"/>
          <p:cNvSpPr/>
          <p:nvPr/>
        </p:nvSpPr>
        <p:spPr>
          <a:xfrm>
            <a:off x="21823499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6" name="Google Shape;3916;p67"/>
          <p:cNvSpPr/>
          <p:nvPr/>
        </p:nvSpPr>
        <p:spPr>
          <a:xfrm>
            <a:off x="21823499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7" name="Google Shape;3917;p67"/>
          <p:cNvSpPr/>
          <p:nvPr/>
        </p:nvSpPr>
        <p:spPr>
          <a:xfrm>
            <a:off x="19831719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8" name="Google Shape;3918;p67"/>
          <p:cNvSpPr/>
          <p:nvPr/>
        </p:nvSpPr>
        <p:spPr>
          <a:xfrm>
            <a:off x="21823499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9" name="Google Shape;3919;p67"/>
          <p:cNvSpPr/>
          <p:nvPr/>
        </p:nvSpPr>
        <p:spPr>
          <a:xfrm>
            <a:off x="21823499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0" name="Google Shape;3920;p67"/>
          <p:cNvSpPr/>
          <p:nvPr/>
        </p:nvSpPr>
        <p:spPr>
          <a:xfrm>
            <a:off x="19831719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1" name="Google Shape;3921;p67"/>
          <p:cNvSpPr/>
          <p:nvPr/>
        </p:nvSpPr>
        <p:spPr>
          <a:xfrm>
            <a:off x="19909325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2" name="Google Shape;3922;p67"/>
          <p:cNvSpPr/>
          <p:nvPr/>
        </p:nvSpPr>
        <p:spPr>
          <a:xfrm>
            <a:off x="21823499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3" name="Google Shape;3923;p67"/>
          <p:cNvSpPr/>
          <p:nvPr/>
        </p:nvSpPr>
        <p:spPr>
          <a:xfrm>
            <a:off x="19883456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4" name="Google Shape;3924;p67"/>
          <p:cNvSpPr/>
          <p:nvPr/>
        </p:nvSpPr>
        <p:spPr>
          <a:xfrm>
            <a:off x="21797631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5" name="Google Shape;3925;p67"/>
          <p:cNvSpPr/>
          <p:nvPr/>
        </p:nvSpPr>
        <p:spPr>
          <a:xfrm>
            <a:off x="19909325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6" name="Google Shape;3926;p67"/>
          <p:cNvSpPr/>
          <p:nvPr/>
        </p:nvSpPr>
        <p:spPr>
          <a:xfrm>
            <a:off x="21823499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7" name="Google Shape;3927;p67"/>
          <p:cNvSpPr/>
          <p:nvPr/>
        </p:nvSpPr>
        <p:spPr>
          <a:xfrm>
            <a:off x="19883456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8" name="Google Shape;3928;p67"/>
          <p:cNvSpPr/>
          <p:nvPr/>
        </p:nvSpPr>
        <p:spPr>
          <a:xfrm>
            <a:off x="21797631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9" name="Google Shape;3929;p67"/>
          <p:cNvSpPr/>
          <p:nvPr/>
        </p:nvSpPr>
        <p:spPr>
          <a:xfrm>
            <a:off x="21978811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0" name="Google Shape;3930;p67"/>
          <p:cNvSpPr/>
          <p:nvPr/>
        </p:nvSpPr>
        <p:spPr>
          <a:xfrm>
            <a:off x="21978811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1" name="Google Shape;3931;p67"/>
          <p:cNvSpPr/>
          <p:nvPr/>
        </p:nvSpPr>
        <p:spPr>
          <a:xfrm>
            <a:off x="21901206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2" name="Google Shape;3932;p67"/>
          <p:cNvSpPr/>
          <p:nvPr/>
        </p:nvSpPr>
        <p:spPr>
          <a:xfrm>
            <a:off x="21901206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3" name="Google Shape;3933;p67"/>
          <p:cNvSpPr/>
          <p:nvPr/>
        </p:nvSpPr>
        <p:spPr>
          <a:xfrm>
            <a:off x="21978811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4" name="Google Shape;3934;p67"/>
          <p:cNvSpPr/>
          <p:nvPr/>
        </p:nvSpPr>
        <p:spPr>
          <a:xfrm>
            <a:off x="21952943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5" name="Google Shape;3935;p67"/>
          <p:cNvSpPr/>
          <p:nvPr/>
        </p:nvSpPr>
        <p:spPr>
          <a:xfrm>
            <a:off x="21978811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6" name="Google Shape;3936;p67"/>
          <p:cNvSpPr/>
          <p:nvPr/>
        </p:nvSpPr>
        <p:spPr>
          <a:xfrm>
            <a:off x="21952943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7" name="Google Shape;3937;p67"/>
          <p:cNvSpPr/>
          <p:nvPr/>
        </p:nvSpPr>
        <p:spPr>
          <a:xfrm>
            <a:off x="21995995" y="3872854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38" name="Google Shape;3938;p67"/>
          <p:cNvGrpSpPr/>
          <p:nvPr/>
        </p:nvGrpSpPr>
        <p:grpSpPr>
          <a:xfrm>
            <a:off x="22073599" y="3950458"/>
            <a:ext cx="1914243" cy="3336994"/>
            <a:chOff x="39846" y="39846"/>
            <a:chExt cx="982873" cy="1713388"/>
          </a:xfrm>
        </p:grpSpPr>
        <p:grpSp>
          <p:nvGrpSpPr>
            <p:cNvPr id="3939" name="Google Shape;3939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940" name="Google Shape;3940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1" name="Google Shape;3941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2" name="Google Shape;3942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3" name="Google Shape;3943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4" name="Google Shape;3944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5" name="Google Shape;3945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6" name="Google Shape;3946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7" name="Google Shape;3947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8" name="Google Shape;3948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9" name="Google Shape;3949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0" name="Google Shape;3950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1" name="Google Shape;3951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2" name="Google Shape;3952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3" name="Google Shape;3953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4" name="Google Shape;3954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5" name="Google Shape;3955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6" name="Google Shape;3956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7" name="Google Shape;3957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8" name="Google Shape;3958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9" name="Google Shape;3959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0" name="Google Shape;3960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1" name="Google Shape;3961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2" name="Google Shape;3962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3" name="Google Shape;3963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4" name="Google Shape;3964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5" name="Google Shape;3965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6" name="Google Shape;3966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7" name="Google Shape;3967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68" name="Google Shape;3968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9" name="Google Shape;3969;p67"/>
          <p:cNvSpPr/>
          <p:nvPr/>
        </p:nvSpPr>
        <p:spPr>
          <a:xfrm>
            <a:off x="22073600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0" name="Google Shape;3970;p67"/>
          <p:cNvSpPr/>
          <p:nvPr/>
        </p:nvSpPr>
        <p:spPr>
          <a:xfrm>
            <a:off x="22073600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1" name="Google Shape;3971;p67"/>
          <p:cNvSpPr/>
          <p:nvPr/>
        </p:nvSpPr>
        <p:spPr>
          <a:xfrm>
            <a:off x="23987775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2" name="Google Shape;3972;p67"/>
          <p:cNvSpPr/>
          <p:nvPr/>
        </p:nvSpPr>
        <p:spPr>
          <a:xfrm>
            <a:off x="23987775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3" name="Google Shape;3973;p67"/>
          <p:cNvSpPr/>
          <p:nvPr/>
        </p:nvSpPr>
        <p:spPr>
          <a:xfrm>
            <a:off x="21995995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4" name="Google Shape;3974;p67"/>
          <p:cNvSpPr/>
          <p:nvPr/>
        </p:nvSpPr>
        <p:spPr>
          <a:xfrm>
            <a:off x="23987775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5" name="Google Shape;3975;p67"/>
          <p:cNvSpPr/>
          <p:nvPr/>
        </p:nvSpPr>
        <p:spPr>
          <a:xfrm>
            <a:off x="23987775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6" name="Google Shape;3976;p67"/>
          <p:cNvSpPr/>
          <p:nvPr/>
        </p:nvSpPr>
        <p:spPr>
          <a:xfrm>
            <a:off x="21995995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7" name="Google Shape;3977;p67"/>
          <p:cNvSpPr/>
          <p:nvPr/>
        </p:nvSpPr>
        <p:spPr>
          <a:xfrm>
            <a:off x="22073600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8" name="Google Shape;3978;p67"/>
          <p:cNvSpPr/>
          <p:nvPr/>
        </p:nvSpPr>
        <p:spPr>
          <a:xfrm>
            <a:off x="23987775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9" name="Google Shape;3979;p67"/>
          <p:cNvSpPr/>
          <p:nvPr/>
        </p:nvSpPr>
        <p:spPr>
          <a:xfrm>
            <a:off x="22047732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0" name="Google Shape;3980;p67"/>
          <p:cNvSpPr/>
          <p:nvPr/>
        </p:nvSpPr>
        <p:spPr>
          <a:xfrm>
            <a:off x="23961906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1" name="Google Shape;3981;p67"/>
          <p:cNvSpPr/>
          <p:nvPr/>
        </p:nvSpPr>
        <p:spPr>
          <a:xfrm>
            <a:off x="22073600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2" name="Google Shape;3982;p67"/>
          <p:cNvSpPr/>
          <p:nvPr/>
        </p:nvSpPr>
        <p:spPr>
          <a:xfrm>
            <a:off x="23987775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3" name="Google Shape;3983;p67"/>
          <p:cNvSpPr/>
          <p:nvPr/>
        </p:nvSpPr>
        <p:spPr>
          <a:xfrm>
            <a:off x="22047732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4" name="Google Shape;3984;p67"/>
          <p:cNvSpPr/>
          <p:nvPr/>
        </p:nvSpPr>
        <p:spPr>
          <a:xfrm>
            <a:off x="23961906" y="7287508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5" name="Google Shape;3985;p67"/>
          <p:cNvSpPr/>
          <p:nvPr/>
        </p:nvSpPr>
        <p:spPr>
          <a:xfrm>
            <a:off x="24143087" y="38728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6" name="Google Shape;3986;p67"/>
          <p:cNvSpPr/>
          <p:nvPr/>
        </p:nvSpPr>
        <p:spPr>
          <a:xfrm>
            <a:off x="24143087" y="728750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7" name="Google Shape;3987;p67"/>
          <p:cNvSpPr/>
          <p:nvPr/>
        </p:nvSpPr>
        <p:spPr>
          <a:xfrm>
            <a:off x="24065481" y="3950460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8" name="Google Shape;3988;p67"/>
          <p:cNvSpPr/>
          <p:nvPr/>
        </p:nvSpPr>
        <p:spPr>
          <a:xfrm>
            <a:off x="24065481" y="7287508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9" name="Google Shape;3989;p67"/>
          <p:cNvSpPr/>
          <p:nvPr/>
        </p:nvSpPr>
        <p:spPr>
          <a:xfrm>
            <a:off x="24143087" y="3924591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0" name="Google Shape;3990;p67"/>
          <p:cNvSpPr/>
          <p:nvPr/>
        </p:nvSpPr>
        <p:spPr>
          <a:xfrm>
            <a:off x="24117218" y="395042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1" name="Google Shape;3991;p67"/>
          <p:cNvSpPr/>
          <p:nvPr/>
        </p:nvSpPr>
        <p:spPr>
          <a:xfrm>
            <a:off x="24143087" y="7261640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2" name="Google Shape;3992;p67"/>
          <p:cNvSpPr/>
          <p:nvPr/>
        </p:nvSpPr>
        <p:spPr>
          <a:xfrm>
            <a:off x="24117218" y="7287477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3" name="Google Shape;3993;p67"/>
          <p:cNvSpPr/>
          <p:nvPr/>
        </p:nvSpPr>
        <p:spPr>
          <a:xfrm>
            <a:off x="314900" y="7471748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94" name="Google Shape;3994;p67"/>
          <p:cNvGrpSpPr/>
          <p:nvPr/>
        </p:nvGrpSpPr>
        <p:grpSpPr>
          <a:xfrm>
            <a:off x="392504" y="7549352"/>
            <a:ext cx="1914243" cy="3336994"/>
            <a:chOff x="39846" y="39846"/>
            <a:chExt cx="982873" cy="1713388"/>
          </a:xfrm>
        </p:grpSpPr>
        <p:grpSp>
          <p:nvGrpSpPr>
            <p:cNvPr id="3995" name="Google Shape;3995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3996" name="Google Shape;3996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7" name="Google Shape;3997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8" name="Google Shape;3998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9" name="Google Shape;3999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0" name="Google Shape;4000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1" name="Google Shape;4001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2" name="Google Shape;4002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3" name="Google Shape;4003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4" name="Google Shape;4004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5" name="Google Shape;4005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6" name="Google Shape;4006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7" name="Google Shape;4007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8" name="Google Shape;4008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9" name="Google Shape;4009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0" name="Google Shape;4010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1" name="Google Shape;4011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2" name="Google Shape;4012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3" name="Google Shape;4013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4" name="Google Shape;4014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5" name="Google Shape;4015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6" name="Google Shape;4016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7" name="Google Shape;4017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8" name="Google Shape;4018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9" name="Google Shape;4019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0" name="Google Shape;4020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1" name="Google Shape;4021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2" name="Google Shape;4022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3" name="Google Shape;4023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24" name="Google Shape;4024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25" name="Google Shape;4025;p67"/>
          <p:cNvSpPr/>
          <p:nvPr/>
        </p:nvSpPr>
        <p:spPr>
          <a:xfrm>
            <a:off x="392505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6" name="Google Shape;4026;p67"/>
          <p:cNvSpPr/>
          <p:nvPr/>
        </p:nvSpPr>
        <p:spPr>
          <a:xfrm>
            <a:off x="392505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7" name="Google Shape;4027;p67"/>
          <p:cNvSpPr/>
          <p:nvPr/>
        </p:nvSpPr>
        <p:spPr>
          <a:xfrm>
            <a:off x="2306680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8" name="Google Shape;4028;p67"/>
          <p:cNvSpPr/>
          <p:nvPr/>
        </p:nvSpPr>
        <p:spPr>
          <a:xfrm>
            <a:off x="2306680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9" name="Google Shape;4029;p67"/>
          <p:cNvSpPr/>
          <p:nvPr/>
        </p:nvSpPr>
        <p:spPr>
          <a:xfrm>
            <a:off x="314900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0" name="Google Shape;4030;p67"/>
          <p:cNvSpPr/>
          <p:nvPr/>
        </p:nvSpPr>
        <p:spPr>
          <a:xfrm>
            <a:off x="2306680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1" name="Google Shape;4031;p67"/>
          <p:cNvSpPr/>
          <p:nvPr/>
        </p:nvSpPr>
        <p:spPr>
          <a:xfrm>
            <a:off x="2306680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2" name="Google Shape;4032;p67"/>
          <p:cNvSpPr/>
          <p:nvPr/>
        </p:nvSpPr>
        <p:spPr>
          <a:xfrm>
            <a:off x="314900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3" name="Google Shape;4033;p67"/>
          <p:cNvSpPr/>
          <p:nvPr/>
        </p:nvSpPr>
        <p:spPr>
          <a:xfrm>
            <a:off x="392505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4" name="Google Shape;4034;p67"/>
          <p:cNvSpPr/>
          <p:nvPr/>
        </p:nvSpPr>
        <p:spPr>
          <a:xfrm>
            <a:off x="2306680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5" name="Google Shape;4035;p67"/>
          <p:cNvSpPr/>
          <p:nvPr/>
        </p:nvSpPr>
        <p:spPr>
          <a:xfrm>
            <a:off x="366637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6" name="Google Shape;4036;p67"/>
          <p:cNvSpPr/>
          <p:nvPr/>
        </p:nvSpPr>
        <p:spPr>
          <a:xfrm>
            <a:off x="2280812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7" name="Google Shape;4037;p67"/>
          <p:cNvSpPr/>
          <p:nvPr/>
        </p:nvSpPr>
        <p:spPr>
          <a:xfrm>
            <a:off x="392505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8" name="Google Shape;4038;p67"/>
          <p:cNvSpPr/>
          <p:nvPr/>
        </p:nvSpPr>
        <p:spPr>
          <a:xfrm>
            <a:off x="2306680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9" name="Google Shape;4039;p67"/>
          <p:cNvSpPr/>
          <p:nvPr/>
        </p:nvSpPr>
        <p:spPr>
          <a:xfrm>
            <a:off x="366637" y="10886371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0" name="Google Shape;4040;p67"/>
          <p:cNvSpPr/>
          <p:nvPr/>
        </p:nvSpPr>
        <p:spPr>
          <a:xfrm>
            <a:off x="2280812" y="1088640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1" name="Google Shape;4041;p67"/>
          <p:cNvSpPr/>
          <p:nvPr/>
        </p:nvSpPr>
        <p:spPr>
          <a:xfrm>
            <a:off x="2461992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2" name="Google Shape;4042;p67"/>
          <p:cNvSpPr/>
          <p:nvPr/>
        </p:nvSpPr>
        <p:spPr>
          <a:xfrm>
            <a:off x="2461992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3" name="Google Shape;4043;p67"/>
          <p:cNvSpPr/>
          <p:nvPr/>
        </p:nvSpPr>
        <p:spPr>
          <a:xfrm>
            <a:off x="2384387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4" name="Google Shape;4044;p67"/>
          <p:cNvSpPr/>
          <p:nvPr/>
        </p:nvSpPr>
        <p:spPr>
          <a:xfrm>
            <a:off x="2384387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5" name="Google Shape;4045;p67"/>
          <p:cNvSpPr/>
          <p:nvPr/>
        </p:nvSpPr>
        <p:spPr>
          <a:xfrm>
            <a:off x="2461992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6" name="Google Shape;4046;p67"/>
          <p:cNvSpPr/>
          <p:nvPr/>
        </p:nvSpPr>
        <p:spPr>
          <a:xfrm>
            <a:off x="2436123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7" name="Google Shape;4047;p67"/>
          <p:cNvSpPr/>
          <p:nvPr/>
        </p:nvSpPr>
        <p:spPr>
          <a:xfrm>
            <a:off x="2461992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8" name="Google Shape;4048;p67"/>
          <p:cNvSpPr/>
          <p:nvPr/>
        </p:nvSpPr>
        <p:spPr>
          <a:xfrm>
            <a:off x="2436123" y="10886371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9" name="Google Shape;4049;p67"/>
          <p:cNvSpPr/>
          <p:nvPr/>
        </p:nvSpPr>
        <p:spPr>
          <a:xfrm>
            <a:off x="2448257" y="7471748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0" name="Google Shape;4050;p67"/>
          <p:cNvGrpSpPr/>
          <p:nvPr/>
        </p:nvGrpSpPr>
        <p:grpSpPr>
          <a:xfrm>
            <a:off x="2525861" y="7549352"/>
            <a:ext cx="1914243" cy="3336994"/>
            <a:chOff x="39846" y="39846"/>
            <a:chExt cx="982873" cy="1713388"/>
          </a:xfrm>
        </p:grpSpPr>
        <p:grpSp>
          <p:nvGrpSpPr>
            <p:cNvPr id="4051" name="Google Shape;4051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052" name="Google Shape;4052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3" name="Google Shape;4053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4" name="Google Shape;4054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5" name="Google Shape;4055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6" name="Google Shape;4056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7" name="Google Shape;4057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8" name="Google Shape;4058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9" name="Google Shape;4059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0" name="Google Shape;4060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1" name="Google Shape;4061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2" name="Google Shape;4062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3" name="Google Shape;4063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4" name="Google Shape;4064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5" name="Google Shape;4065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6" name="Google Shape;4066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7" name="Google Shape;4067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8" name="Google Shape;4068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9" name="Google Shape;4069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0" name="Google Shape;4070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1" name="Google Shape;4071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2" name="Google Shape;4072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3" name="Google Shape;4073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4" name="Google Shape;4074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5" name="Google Shape;4075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6" name="Google Shape;4076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7" name="Google Shape;4077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8" name="Google Shape;4078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9" name="Google Shape;4079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80" name="Google Shape;4080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81" name="Google Shape;4081;p67"/>
          <p:cNvSpPr/>
          <p:nvPr/>
        </p:nvSpPr>
        <p:spPr>
          <a:xfrm>
            <a:off x="2525862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2" name="Google Shape;4082;p67"/>
          <p:cNvSpPr/>
          <p:nvPr/>
        </p:nvSpPr>
        <p:spPr>
          <a:xfrm>
            <a:off x="2525862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3" name="Google Shape;4083;p67"/>
          <p:cNvSpPr/>
          <p:nvPr/>
        </p:nvSpPr>
        <p:spPr>
          <a:xfrm>
            <a:off x="4440037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4" name="Google Shape;4084;p67"/>
          <p:cNvSpPr/>
          <p:nvPr/>
        </p:nvSpPr>
        <p:spPr>
          <a:xfrm>
            <a:off x="4440037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5" name="Google Shape;4085;p67"/>
          <p:cNvSpPr/>
          <p:nvPr/>
        </p:nvSpPr>
        <p:spPr>
          <a:xfrm>
            <a:off x="2448257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6" name="Google Shape;4086;p67"/>
          <p:cNvSpPr/>
          <p:nvPr/>
        </p:nvSpPr>
        <p:spPr>
          <a:xfrm>
            <a:off x="4440037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7" name="Google Shape;4087;p67"/>
          <p:cNvSpPr/>
          <p:nvPr/>
        </p:nvSpPr>
        <p:spPr>
          <a:xfrm>
            <a:off x="4440037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8" name="Google Shape;4088;p67"/>
          <p:cNvSpPr/>
          <p:nvPr/>
        </p:nvSpPr>
        <p:spPr>
          <a:xfrm>
            <a:off x="2448257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9" name="Google Shape;4089;p67"/>
          <p:cNvSpPr/>
          <p:nvPr/>
        </p:nvSpPr>
        <p:spPr>
          <a:xfrm>
            <a:off x="2525862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0" name="Google Shape;4090;p67"/>
          <p:cNvSpPr/>
          <p:nvPr/>
        </p:nvSpPr>
        <p:spPr>
          <a:xfrm>
            <a:off x="4440037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1" name="Google Shape;4091;p67"/>
          <p:cNvSpPr/>
          <p:nvPr/>
        </p:nvSpPr>
        <p:spPr>
          <a:xfrm>
            <a:off x="2499994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2" name="Google Shape;4092;p67"/>
          <p:cNvSpPr/>
          <p:nvPr/>
        </p:nvSpPr>
        <p:spPr>
          <a:xfrm>
            <a:off x="4414169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3" name="Google Shape;4093;p67"/>
          <p:cNvSpPr/>
          <p:nvPr/>
        </p:nvSpPr>
        <p:spPr>
          <a:xfrm>
            <a:off x="2525862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4" name="Google Shape;4094;p67"/>
          <p:cNvSpPr/>
          <p:nvPr/>
        </p:nvSpPr>
        <p:spPr>
          <a:xfrm>
            <a:off x="4440037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5" name="Google Shape;4095;p67"/>
          <p:cNvSpPr/>
          <p:nvPr/>
        </p:nvSpPr>
        <p:spPr>
          <a:xfrm>
            <a:off x="2499994" y="10886371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6" name="Google Shape;4096;p67"/>
          <p:cNvSpPr/>
          <p:nvPr/>
        </p:nvSpPr>
        <p:spPr>
          <a:xfrm>
            <a:off x="4414169" y="1088640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7" name="Google Shape;4097;p67"/>
          <p:cNvSpPr/>
          <p:nvPr/>
        </p:nvSpPr>
        <p:spPr>
          <a:xfrm>
            <a:off x="4595349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8" name="Google Shape;4098;p67"/>
          <p:cNvSpPr/>
          <p:nvPr/>
        </p:nvSpPr>
        <p:spPr>
          <a:xfrm>
            <a:off x="4595349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9" name="Google Shape;4099;p67"/>
          <p:cNvSpPr/>
          <p:nvPr/>
        </p:nvSpPr>
        <p:spPr>
          <a:xfrm>
            <a:off x="4517744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0" name="Google Shape;4100;p67"/>
          <p:cNvSpPr/>
          <p:nvPr/>
        </p:nvSpPr>
        <p:spPr>
          <a:xfrm>
            <a:off x="4517744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1" name="Google Shape;4101;p67"/>
          <p:cNvSpPr/>
          <p:nvPr/>
        </p:nvSpPr>
        <p:spPr>
          <a:xfrm>
            <a:off x="4595349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2" name="Google Shape;4102;p67"/>
          <p:cNvSpPr/>
          <p:nvPr/>
        </p:nvSpPr>
        <p:spPr>
          <a:xfrm>
            <a:off x="4569481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3" name="Google Shape;4103;p67"/>
          <p:cNvSpPr/>
          <p:nvPr/>
        </p:nvSpPr>
        <p:spPr>
          <a:xfrm>
            <a:off x="4595349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4" name="Google Shape;4104;p67"/>
          <p:cNvSpPr/>
          <p:nvPr/>
        </p:nvSpPr>
        <p:spPr>
          <a:xfrm>
            <a:off x="4569481" y="10886371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5" name="Google Shape;4105;p67"/>
          <p:cNvSpPr/>
          <p:nvPr/>
        </p:nvSpPr>
        <p:spPr>
          <a:xfrm>
            <a:off x="4595220" y="7471748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6" name="Google Shape;4106;p67"/>
          <p:cNvGrpSpPr/>
          <p:nvPr/>
        </p:nvGrpSpPr>
        <p:grpSpPr>
          <a:xfrm>
            <a:off x="4672824" y="7549352"/>
            <a:ext cx="1914243" cy="3336994"/>
            <a:chOff x="39846" y="39846"/>
            <a:chExt cx="982873" cy="1713388"/>
          </a:xfrm>
        </p:grpSpPr>
        <p:grpSp>
          <p:nvGrpSpPr>
            <p:cNvPr id="4107" name="Google Shape;4107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108" name="Google Shape;4108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9" name="Google Shape;4109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0" name="Google Shape;4110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2" name="Google Shape;4112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3" name="Google Shape;4113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4" name="Google Shape;4114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6" name="Google Shape;4116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7" name="Google Shape;4117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9" name="Google Shape;4119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0" name="Google Shape;4120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2" name="Google Shape;4122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3" name="Google Shape;4123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4" name="Google Shape;4124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5" name="Google Shape;4125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6" name="Google Shape;4126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7" name="Google Shape;4127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8" name="Google Shape;4128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9" name="Google Shape;4129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0" name="Google Shape;4130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1" name="Google Shape;4131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2" name="Google Shape;4132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3" name="Google Shape;4133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4" name="Google Shape;4134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5" name="Google Shape;4135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36" name="Google Shape;4136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37" name="Google Shape;4137;p67"/>
          <p:cNvSpPr/>
          <p:nvPr/>
        </p:nvSpPr>
        <p:spPr>
          <a:xfrm>
            <a:off x="4672826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8" name="Google Shape;4138;p67"/>
          <p:cNvSpPr/>
          <p:nvPr/>
        </p:nvSpPr>
        <p:spPr>
          <a:xfrm>
            <a:off x="4672826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9" name="Google Shape;4139;p67"/>
          <p:cNvSpPr/>
          <p:nvPr/>
        </p:nvSpPr>
        <p:spPr>
          <a:xfrm>
            <a:off x="6587000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0" name="Google Shape;4140;p67"/>
          <p:cNvSpPr/>
          <p:nvPr/>
        </p:nvSpPr>
        <p:spPr>
          <a:xfrm>
            <a:off x="6587000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1" name="Google Shape;4141;p67"/>
          <p:cNvSpPr/>
          <p:nvPr/>
        </p:nvSpPr>
        <p:spPr>
          <a:xfrm>
            <a:off x="4595220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2" name="Google Shape;4142;p67"/>
          <p:cNvSpPr/>
          <p:nvPr/>
        </p:nvSpPr>
        <p:spPr>
          <a:xfrm>
            <a:off x="6587000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3" name="Google Shape;4143;p67"/>
          <p:cNvSpPr/>
          <p:nvPr/>
        </p:nvSpPr>
        <p:spPr>
          <a:xfrm>
            <a:off x="6587000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4" name="Google Shape;4144;p67"/>
          <p:cNvSpPr/>
          <p:nvPr/>
        </p:nvSpPr>
        <p:spPr>
          <a:xfrm>
            <a:off x="4595220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5" name="Google Shape;4145;p67"/>
          <p:cNvSpPr/>
          <p:nvPr/>
        </p:nvSpPr>
        <p:spPr>
          <a:xfrm>
            <a:off x="4672826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6" name="Google Shape;4146;p67"/>
          <p:cNvSpPr/>
          <p:nvPr/>
        </p:nvSpPr>
        <p:spPr>
          <a:xfrm>
            <a:off x="6587000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7" name="Google Shape;4147;p67"/>
          <p:cNvSpPr/>
          <p:nvPr/>
        </p:nvSpPr>
        <p:spPr>
          <a:xfrm>
            <a:off x="4646957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8" name="Google Shape;4148;p67"/>
          <p:cNvSpPr/>
          <p:nvPr/>
        </p:nvSpPr>
        <p:spPr>
          <a:xfrm>
            <a:off x="6561132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9" name="Google Shape;4149;p67"/>
          <p:cNvSpPr/>
          <p:nvPr/>
        </p:nvSpPr>
        <p:spPr>
          <a:xfrm>
            <a:off x="4672826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0" name="Google Shape;4150;p67"/>
          <p:cNvSpPr/>
          <p:nvPr/>
        </p:nvSpPr>
        <p:spPr>
          <a:xfrm>
            <a:off x="6587000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1" name="Google Shape;4151;p67"/>
          <p:cNvSpPr/>
          <p:nvPr/>
        </p:nvSpPr>
        <p:spPr>
          <a:xfrm>
            <a:off x="4646957" y="10886371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2" name="Google Shape;4152;p67"/>
          <p:cNvSpPr/>
          <p:nvPr/>
        </p:nvSpPr>
        <p:spPr>
          <a:xfrm>
            <a:off x="6561132" y="1088640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3" name="Google Shape;4153;p67"/>
          <p:cNvSpPr/>
          <p:nvPr/>
        </p:nvSpPr>
        <p:spPr>
          <a:xfrm>
            <a:off x="6742312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4" name="Google Shape;4154;p67"/>
          <p:cNvSpPr/>
          <p:nvPr/>
        </p:nvSpPr>
        <p:spPr>
          <a:xfrm>
            <a:off x="6742312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5" name="Google Shape;4155;p67"/>
          <p:cNvSpPr/>
          <p:nvPr/>
        </p:nvSpPr>
        <p:spPr>
          <a:xfrm>
            <a:off x="6664707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6" name="Google Shape;4156;p67"/>
          <p:cNvSpPr/>
          <p:nvPr/>
        </p:nvSpPr>
        <p:spPr>
          <a:xfrm>
            <a:off x="6664707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7" name="Google Shape;4157;p67"/>
          <p:cNvSpPr/>
          <p:nvPr/>
        </p:nvSpPr>
        <p:spPr>
          <a:xfrm>
            <a:off x="6742312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8" name="Google Shape;4158;p67"/>
          <p:cNvSpPr/>
          <p:nvPr/>
        </p:nvSpPr>
        <p:spPr>
          <a:xfrm>
            <a:off x="6716444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9" name="Google Shape;4159;p67"/>
          <p:cNvSpPr/>
          <p:nvPr/>
        </p:nvSpPr>
        <p:spPr>
          <a:xfrm>
            <a:off x="6742312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0" name="Google Shape;4160;p67"/>
          <p:cNvSpPr/>
          <p:nvPr/>
        </p:nvSpPr>
        <p:spPr>
          <a:xfrm>
            <a:off x="6716444" y="10886371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1" name="Google Shape;4161;p67"/>
          <p:cNvSpPr/>
          <p:nvPr/>
        </p:nvSpPr>
        <p:spPr>
          <a:xfrm>
            <a:off x="6771863" y="7471748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62" name="Google Shape;4162;p67"/>
          <p:cNvGrpSpPr/>
          <p:nvPr/>
        </p:nvGrpSpPr>
        <p:grpSpPr>
          <a:xfrm>
            <a:off x="6849467" y="7549352"/>
            <a:ext cx="1914243" cy="3336994"/>
            <a:chOff x="39846" y="39846"/>
            <a:chExt cx="982873" cy="1713388"/>
          </a:xfrm>
        </p:grpSpPr>
        <p:grpSp>
          <p:nvGrpSpPr>
            <p:cNvPr id="4163" name="Google Shape;4163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164" name="Google Shape;4164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5" name="Google Shape;4165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6" name="Google Shape;4166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7" name="Google Shape;4167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8" name="Google Shape;4168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9" name="Google Shape;4169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0" name="Google Shape;4170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1" name="Google Shape;4171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2" name="Google Shape;4172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3" name="Google Shape;4173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4" name="Google Shape;4174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5" name="Google Shape;4175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6" name="Google Shape;4176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7" name="Google Shape;4177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8" name="Google Shape;4178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9" name="Google Shape;4179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0" name="Google Shape;4180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1" name="Google Shape;4181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2" name="Google Shape;4182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3" name="Google Shape;4183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4" name="Google Shape;4184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5" name="Google Shape;4185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6" name="Google Shape;4186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7" name="Google Shape;4187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8" name="Google Shape;4188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9" name="Google Shape;4189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0" name="Google Shape;4190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1" name="Google Shape;4191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92" name="Google Shape;4192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3" name="Google Shape;4193;p67"/>
          <p:cNvSpPr/>
          <p:nvPr/>
        </p:nvSpPr>
        <p:spPr>
          <a:xfrm>
            <a:off x="6849468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4" name="Google Shape;4194;p67"/>
          <p:cNvSpPr/>
          <p:nvPr/>
        </p:nvSpPr>
        <p:spPr>
          <a:xfrm>
            <a:off x="6849468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5" name="Google Shape;4195;p67"/>
          <p:cNvSpPr/>
          <p:nvPr/>
        </p:nvSpPr>
        <p:spPr>
          <a:xfrm>
            <a:off x="8763643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6" name="Google Shape;4196;p67"/>
          <p:cNvSpPr/>
          <p:nvPr/>
        </p:nvSpPr>
        <p:spPr>
          <a:xfrm>
            <a:off x="8763643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7" name="Google Shape;4197;p67"/>
          <p:cNvSpPr/>
          <p:nvPr/>
        </p:nvSpPr>
        <p:spPr>
          <a:xfrm>
            <a:off x="6771863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8" name="Google Shape;4198;p67"/>
          <p:cNvSpPr/>
          <p:nvPr/>
        </p:nvSpPr>
        <p:spPr>
          <a:xfrm>
            <a:off x="8763643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9" name="Google Shape;4199;p67"/>
          <p:cNvSpPr/>
          <p:nvPr/>
        </p:nvSpPr>
        <p:spPr>
          <a:xfrm>
            <a:off x="8763643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0" name="Google Shape;4200;p67"/>
          <p:cNvSpPr/>
          <p:nvPr/>
        </p:nvSpPr>
        <p:spPr>
          <a:xfrm>
            <a:off x="6771863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1" name="Google Shape;4201;p67"/>
          <p:cNvSpPr/>
          <p:nvPr/>
        </p:nvSpPr>
        <p:spPr>
          <a:xfrm>
            <a:off x="6849468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2" name="Google Shape;4202;p67"/>
          <p:cNvSpPr/>
          <p:nvPr/>
        </p:nvSpPr>
        <p:spPr>
          <a:xfrm>
            <a:off x="8763643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3" name="Google Shape;4203;p67"/>
          <p:cNvSpPr/>
          <p:nvPr/>
        </p:nvSpPr>
        <p:spPr>
          <a:xfrm>
            <a:off x="6823600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4" name="Google Shape;4204;p67"/>
          <p:cNvSpPr/>
          <p:nvPr/>
        </p:nvSpPr>
        <p:spPr>
          <a:xfrm>
            <a:off x="8737775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5" name="Google Shape;4205;p67"/>
          <p:cNvSpPr/>
          <p:nvPr/>
        </p:nvSpPr>
        <p:spPr>
          <a:xfrm>
            <a:off x="6849468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6" name="Google Shape;4206;p67"/>
          <p:cNvSpPr/>
          <p:nvPr/>
        </p:nvSpPr>
        <p:spPr>
          <a:xfrm>
            <a:off x="8763643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7" name="Google Shape;4207;p67"/>
          <p:cNvSpPr/>
          <p:nvPr/>
        </p:nvSpPr>
        <p:spPr>
          <a:xfrm>
            <a:off x="6823600" y="10886371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8" name="Google Shape;4208;p67"/>
          <p:cNvSpPr/>
          <p:nvPr/>
        </p:nvSpPr>
        <p:spPr>
          <a:xfrm>
            <a:off x="8737775" y="1088640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9" name="Google Shape;4209;p67"/>
          <p:cNvSpPr/>
          <p:nvPr/>
        </p:nvSpPr>
        <p:spPr>
          <a:xfrm>
            <a:off x="8918955" y="7471748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0" name="Google Shape;4210;p67"/>
          <p:cNvSpPr/>
          <p:nvPr/>
        </p:nvSpPr>
        <p:spPr>
          <a:xfrm>
            <a:off x="8918955" y="10886402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1" name="Google Shape;4211;p67"/>
          <p:cNvSpPr/>
          <p:nvPr/>
        </p:nvSpPr>
        <p:spPr>
          <a:xfrm>
            <a:off x="8841350" y="7549353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2" name="Google Shape;4212;p67"/>
          <p:cNvSpPr/>
          <p:nvPr/>
        </p:nvSpPr>
        <p:spPr>
          <a:xfrm>
            <a:off x="8841350" y="10886402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3" name="Google Shape;4213;p67"/>
          <p:cNvSpPr/>
          <p:nvPr/>
        </p:nvSpPr>
        <p:spPr>
          <a:xfrm>
            <a:off x="8918955" y="7523485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4" name="Google Shape;4214;p67"/>
          <p:cNvSpPr/>
          <p:nvPr/>
        </p:nvSpPr>
        <p:spPr>
          <a:xfrm>
            <a:off x="8893087" y="7549320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5" name="Google Shape;4215;p67"/>
          <p:cNvSpPr/>
          <p:nvPr/>
        </p:nvSpPr>
        <p:spPr>
          <a:xfrm>
            <a:off x="8918955" y="10860534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6" name="Google Shape;4216;p67"/>
          <p:cNvSpPr/>
          <p:nvPr/>
        </p:nvSpPr>
        <p:spPr>
          <a:xfrm>
            <a:off x="8893087" y="10886371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7" name="Google Shape;4217;p67"/>
          <p:cNvSpPr/>
          <p:nvPr/>
        </p:nvSpPr>
        <p:spPr>
          <a:xfrm>
            <a:off x="314900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18" name="Google Shape;4218;p67"/>
          <p:cNvGrpSpPr/>
          <p:nvPr/>
        </p:nvGrpSpPr>
        <p:grpSpPr>
          <a:xfrm>
            <a:off x="392504" y="393304"/>
            <a:ext cx="1914243" cy="3336994"/>
            <a:chOff x="39846" y="39846"/>
            <a:chExt cx="982873" cy="1713388"/>
          </a:xfrm>
        </p:grpSpPr>
        <p:sp>
          <p:nvSpPr>
            <p:cNvPr id="4219" name="Google Shape;4219;p67"/>
            <p:cNvSpPr/>
            <p:nvPr/>
          </p:nvSpPr>
          <p:spPr>
            <a:xfrm>
              <a:off x="39846" y="39846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67"/>
            <p:cNvSpPr/>
            <p:nvPr/>
          </p:nvSpPr>
          <p:spPr>
            <a:xfrm>
              <a:off x="39846" y="283904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67"/>
            <p:cNvSpPr/>
            <p:nvPr/>
          </p:nvSpPr>
          <p:spPr>
            <a:xfrm>
              <a:off x="39846" y="529622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67"/>
            <p:cNvSpPr/>
            <p:nvPr/>
          </p:nvSpPr>
          <p:spPr>
            <a:xfrm>
              <a:off x="39846" y="773681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67"/>
            <p:cNvSpPr/>
            <p:nvPr/>
          </p:nvSpPr>
          <p:spPr>
            <a:xfrm>
              <a:off x="39846" y="1019399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67"/>
            <p:cNvSpPr/>
            <p:nvPr/>
          </p:nvSpPr>
          <p:spPr>
            <a:xfrm>
              <a:off x="39846" y="1263458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67"/>
            <p:cNvSpPr/>
            <p:nvPr/>
          </p:nvSpPr>
          <p:spPr>
            <a:xfrm>
              <a:off x="39846" y="1509176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67"/>
            <p:cNvSpPr/>
            <p:nvPr/>
          </p:nvSpPr>
          <p:spPr>
            <a:xfrm>
              <a:off x="285564" y="39846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67"/>
            <p:cNvSpPr/>
            <p:nvPr/>
          </p:nvSpPr>
          <p:spPr>
            <a:xfrm>
              <a:off x="285564" y="283904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67"/>
            <p:cNvSpPr/>
            <p:nvPr/>
          </p:nvSpPr>
          <p:spPr>
            <a:xfrm>
              <a:off x="285564" y="529622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67"/>
            <p:cNvSpPr/>
            <p:nvPr/>
          </p:nvSpPr>
          <p:spPr>
            <a:xfrm>
              <a:off x="285564" y="773681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67"/>
            <p:cNvSpPr/>
            <p:nvPr/>
          </p:nvSpPr>
          <p:spPr>
            <a:xfrm>
              <a:off x="285564" y="1019399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67"/>
            <p:cNvSpPr/>
            <p:nvPr/>
          </p:nvSpPr>
          <p:spPr>
            <a:xfrm>
              <a:off x="285564" y="1263458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67"/>
            <p:cNvSpPr/>
            <p:nvPr/>
          </p:nvSpPr>
          <p:spPr>
            <a:xfrm>
              <a:off x="285564" y="1509176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67"/>
            <p:cNvSpPr/>
            <p:nvPr/>
          </p:nvSpPr>
          <p:spPr>
            <a:xfrm>
              <a:off x="531283" y="39846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67"/>
            <p:cNvSpPr/>
            <p:nvPr/>
          </p:nvSpPr>
          <p:spPr>
            <a:xfrm>
              <a:off x="531283" y="283904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67"/>
            <p:cNvSpPr/>
            <p:nvPr/>
          </p:nvSpPr>
          <p:spPr>
            <a:xfrm>
              <a:off x="531283" y="529622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67"/>
            <p:cNvSpPr/>
            <p:nvPr/>
          </p:nvSpPr>
          <p:spPr>
            <a:xfrm>
              <a:off x="531283" y="773681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67"/>
            <p:cNvSpPr/>
            <p:nvPr/>
          </p:nvSpPr>
          <p:spPr>
            <a:xfrm>
              <a:off x="531283" y="1019399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67"/>
            <p:cNvSpPr/>
            <p:nvPr/>
          </p:nvSpPr>
          <p:spPr>
            <a:xfrm>
              <a:off x="531283" y="1263458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67"/>
            <p:cNvSpPr/>
            <p:nvPr/>
          </p:nvSpPr>
          <p:spPr>
            <a:xfrm>
              <a:off x="531283" y="1509176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67"/>
            <p:cNvSpPr/>
            <p:nvPr/>
          </p:nvSpPr>
          <p:spPr>
            <a:xfrm>
              <a:off x="777001" y="39846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67"/>
            <p:cNvSpPr/>
            <p:nvPr/>
          </p:nvSpPr>
          <p:spPr>
            <a:xfrm>
              <a:off x="777001" y="283904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67"/>
            <p:cNvSpPr/>
            <p:nvPr/>
          </p:nvSpPr>
          <p:spPr>
            <a:xfrm>
              <a:off x="777001" y="529622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67"/>
            <p:cNvSpPr/>
            <p:nvPr/>
          </p:nvSpPr>
          <p:spPr>
            <a:xfrm>
              <a:off x="777001" y="773681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67"/>
            <p:cNvSpPr/>
            <p:nvPr/>
          </p:nvSpPr>
          <p:spPr>
            <a:xfrm>
              <a:off x="777001" y="1019399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67"/>
            <p:cNvSpPr/>
            <p:nvPr/>
          </p:nvSpPr>
          <p:spPr>
            <a:xfrm>
              <a:off x="777001" y="1263458"/>
              <a:ext cx="245718" cy="245718"/>
            </a:xfrm>
            <a:custGeom>
              <a:rect b="b" l="l" r="r" t="t"/>
              <a:pathLst>
                <a:path extrusionOk="0" h="245718" w="245718">
                  <a:moveTo>
                    <a:pt x="0" y="245719"/>
                  </a:moveTo>
                  <a:lnTo>
                    <a:pt x="245718" y="0"/>
                  </a:lnTo>
                  <a:moveTo>
                    <a:pt x="0" y="245719"/>
                  </a:moveTo>
                  <a:lnTo>
                    <a:pt x="245718" y="245719"/>
                  </a:lnTo>
                  <a:moveTo>
                    <a:pt x="0" y="245719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0" y="0"/>
                  </a:lnTo>
                  <a:moveTo>
                    <a:pt x="245718" y="0"/>
                  </a:moveTo>
                  <a:lnTo>
                    <a:pt x="245718" y="245719"/>
                  </a:lnTo>
                  <a:moveTo>
                    <a:pt x="135676" y="245719"/>
                  </a:moveTo>
                  <a:lnTo>
                    <a:pt x="245718" y="76887"/>
                  </a:lnTo>
                  <a:moveTo>
                    <a:pt x="110042" y="245719"/>
                  </a:moveTo>
                  <a:lnTo>
                    <a:pt x="0" y="76887"/>
                  </a:lnTo>
                  <a:moveTo>
                    <a:pt x="245718" y="245719"/>
                  </a:moveTo>
                  <a:lnTo>
                    <a:pt x="0" y="0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67"/>
            <p:cNvSpPr/>
            <p:nvPr/>
          </p:nvSpPr>
          <p:spPr>
            <a:xfrm>
              <a:off x="777001" y="1509176"/>
              <a:ext cx="245718" cy="244058"/>
            </a:xfrm>
            <a:custGeom>
              <a:rect b="b" l="l" r="r" t="t"/>
              <a:pathLst>
                <a:path extrusionOk="0" h="244058" w="245718">
                  <a:moveTo>
                    <a:pt x="0" y="0"/>
                  </a:moveTo>
                  <a:lnTo>
                    <a:pt x="245718" y="244058"/>
                  </a:lnTo>
                  <a:moveTo>
                    <a:pt x="0" y="0"/>
                  </a:moveTo>
                  <a:lnTo>
                    <a:pt x="245718" y="0"/>
                  </a:lnTo>
                  <a:moveTo>
                    <a:pt x="0" y="0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0" y="244058"/>
                  </a:lnTo>
                  <a:moveTo>
                    <a:pt x="245718" y="244058"/>
                  </a:moveTo>
                  <a:lnTo>
                    <a:pt x="245718" y="0"/>
                  </a:lnTo>
                  <a:moveTo>
                    <a:pt x="135676" y="0"/>
                  </a:moveTo>
                  <a:lnTo>
                    <a:pt x="245718" y="167703"/>
                  </a:lnTo>
                  <a:moveTo>
                    <a:pt x="110042" y="0"/>
                  </a:moveTo>
                  <a:lnTo>
                    <a:pt x="0" y="167703"/>
                  </a:lnTo>
                  <a:moveTo>
                    <a:pt x="245718" y="0"/>
                  </a:moveTo>
                  <a:lnTo>
                    <a:pt x="0" y="244058"/>
                  </a:lnTo>
                </a:path>
              </a:pathLst>
            </a:cu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7" name="Google Shape;4247;p67"/>
          <p:cNvSpPr/>
          <p:nvPr/>
        </p:nvSpPr>
        <p:spPr>
          <a:xfrm>
            <a:off x="392505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8" name="Google Shape;4248;p67"/>
          <p:cNvSpPr/>
          <p:nvPr/>
        </p:nvSpPr>
        <p:spPr>
          <a:xfrm>
            <a:off x="392505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9" name="Google Shape;4249;p67"/>
          <p:cNvSpPr/>
          <p:nvPr/>
        </p:nvSpPr>
        <p:spPr>
          <a:xfrm>
            <a:off x="2306680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0" name="Google Shape;4250;p67"/>
          <p:cNvSpPr/>
          <p:nvPr/>
        </p:nvSpPr>
        <p:spPr>
          <a:xfrm>
            <a:off x="2306680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1" name="Google Shape;4251;p67"/>
          <p:cNvSpPr/>
          <p:nvPr/>
        </p:nvSpPr>
        <p:spPr>
          <a:xfrm>
            <a:off x="314900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2" name="Google Shape;4252;p67"/>
          <p:cNvSpPr/>
          <p:nvPr/>
        </p:nvSpPr>
        <p:spPr>
          <a:xfrm>
            <a:off x="2306680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3" name="Google Shape;4253;p67"/>
          <p:cNvSpPr/>
          <p:nvPr/>
        </p:nvSpPr>
        <p:spPr>
          <a:xfrm>
            <a:off x="2306680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4" name="Google Shape;4254;p67"/>
          <p:cNvSpPr/>
          <p:nvPr/>
        </p:nvSpPr>
        <p:spPr>
          <a:xfrm>
            <a:off x="314900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5" name="Google Shape;4255;p67"/>
          <p:cNvSpPr/>
          <p:nvPr/>
        </p:nvSpPr>
        <p:spPr>
          <a:xfrm>
            <a:off x="392505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6" name="Google Shape;4256;p67"/>
          <p:cNvSpPr/>
          <p:nvPr/>
        </p:nvSpPr>
        <p:spPr>
          <a:xfrm>
            <a:off x="2306680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7" name="Google Shape;4257;p67"/>
          <p:cNvSpPr/>
          <p:nvPr/>
        </p:nvSpPr>
        <p:spPr>
          <a:xfrm>
            <a:off x="366637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8" name="Google Shape;4258;p67"/>
          <p:cNvSpPr/>
          <p:nvPr/>
        </p:nvSpPr>
        <p:spPr>
          <a:xfrm>
            <a:off x="2280812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9" name="Google Shape;4259;p67"/>
          <p:cNvSpPr/>
          <p:nvPr/>
        </p:nvSpPr>
        <p:spPr>
          <a:xfrm>
            <a:off x="392505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0" name="Google Shape;4260;p67"/>
          <p:cNvSpPr/>
          <p:nvPr/>
        </p:nvSpPr>
        <p:spPr>
          <a:xfrm>
            <a:off x="2306680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1" name="Google Shape;4261;p67"/>
          <p:cNvSpPr/>
          <p:nvPr/>
        </p:nvSpPr>
        <p:spPr>
          <a:xfrm>
            <a:off x="366637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2" name="Google Shape;4262;p67"/>
          <p:cNvSpPr/>
          <p:nvPr/>
        </p:nvSpPr>
        <p:spPr>
          <a:xfrm>
            <a:off x="2280812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3" name="Google Shape;4263;p67"/>
          <p:cNvSpPr/>
          <p:nvPr/>
        </p:nvSpPr>
        <p:spPr>
          <a:xfrm>
            <a:off x="2461992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4" name="Google Shape;4264;p67"/>
          <p:cNvSpPr/>
          <p:nvPr/>
        </p:nvSpPr>
        <p:spPr>
          <a:xfrm>
            <a:off x="2461992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5" name="Google Shape;4265;p67"/>
          <p:cNvSpPr/>
          <p:nvPr/>
        </p:nvSpPr>
        <p:spPr>
          <a:xfrm>
            <a:off x="2384387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6" name="Google Shape;4266;p67"/>
          <p:cNvSpPr/>
          <p:nvPr/>
        </p:nvSpPr>
        <p:spPr>
          <a:xfrm>
            <a:off x="2384387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7" name="Google Shape;4267;p67"/>
          <p:cNvSpPr/>
          <p:nvPr/>
        </p:nvSpPr>
        <p:spPr>
          <a:xfrm>
            <a:off x="2461992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8" name="Google Shape;4268;p67"/>
          <p:cNvSpPr/>
          <p:nvPr/>
        </p:nvSpPr>
        <p:spPr>
          <a:xfrm>
            <a:off x="2436123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9" name="Google Shape;4269;p67"/>
          <p:cNvSpPr/>
          <p:nvPr/>
        </p:nvSpPr>
        <p:spPr>
          <a:xfrm>
            <a:off x="2461992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0" name="Google Shape;4270;p67"/>
          <p:cNvSpPr/>
          <p:nvPr/>
        </p:nvSpPr>
        <p:spPr>
          <a:xfrm>
            <a:off x="2436123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1" name="Google Shape;4271;p67"/>
          <p:cNvSpPr/>
          <p:nvPr/>
        </p:nvSpPr>
        <p:spPr>
          <a:xfrm>
            <a:off x="2448257" y="315700"/>
            <a:ext cx="2069400" cy="34923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72" name="Google Shape;4272;p67"/>
          <p:cNvGrpSpPr/>
          <p:nvPr/>
        </p:nvGrpSpPr>
        <p:grpSpPr>
          <a:xfrm>
            <a:off x="2525861" y="393304"/>
            <a:ext cx="1914243" cy="3336994"/>
            <a:chOff x="39846" y="39846"/>
            <a:chExt cx="982873" cy="1713388"/>
          </a:xfrm>
        </p:grpSpPr>
        <p:grpSp>
          <p:nvGrpSpPr>
            <p:cNvPr id="4273" name="Google Shape;4273;p67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274" name="Google Shape;4274;p67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5" name="Google Shape;4275;p67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6" name="Google Shape;4276;p67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7" name="Google Shape;4277;p67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8" name="Google Shape;4278;p67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9" name="Google Shape;4279;p67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0" name="Google Shape;4280;p67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1" name="Google Shape;4281;p67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2" name="Google Shape;4282;p67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3" name="Google Shape;4283;p67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4" name="Google Shape;4284;p67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5" name="Google Shape;4285;p67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6" name="Google Shape;4286;p67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7" name="Google Shape;4287;p67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8" name="Google Shape;4288;p67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9" name="Google Shape;4289;p67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0" name="Google Shape;4290;p67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1" name="Google Shape;4291;p67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2" name="Google Shape;4292;p67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3" name="Google Shape;4293;p67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4" name="Google Shape;4294;p67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5" name="Google Shape;4295;p67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6" name="Google Shape;4296;p67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7" name="Google Shape;4297;p67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8" name="Google Shape;4298;p67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9" name="Google Shape;4299;p67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0" name="Google Shape;4300;p67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1" name="Google Shape;4301;p67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1855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89000" lIns="178050" spcFirstLastPara="1" rIns="178050" wrap="square" tIns="89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50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02" name="Google Shape;4302;p67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1855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89000" lIns="178050" spcFirstLastPara="1" rIns="178050" wrap="square" tIns="89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0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03" name="Google Shape;4303;p67"/>
          <p:cNvSpPr/>
          <p:nvPr/>
        </p:nvSpPr>
        <p:spPr>
          <a:xfrm>
            <a:off x="2525862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4" name="Google Shape;4304;p67"/>
          <p:cNvSpPr/>
          <p:nvPr/>
        </p:nvSpPr>
        <p:spPr>
          <a:xfrm>
            <a:off x="2525862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5" name="Google Shape;4305;p67"/>
          <p:cNvSpPr/>
          <p:nvPr/>
        </p:nvSpPr>
        <p:spPr>
          <a:xfrm>
            <a:off x="4440037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6" name="Google Shape;4306;p67"/>
          <p:cNvSpPr/>
          <p:nvPr/>
        </p:nvSpPr>
        <p:spPr>
          <a:xfrm>
            <a:off x="4440037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7" name="Google Shape;4307;p67"/>
          <p:cNvSpPr/>
          <p:nvPr/>
        </p:nvSpPr>
        <p:spPr>
          <a:xfrm>
            <a:off x="2448257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8" name="Google Shape;4308;p67"/>
          <p:cNvSpPr/>
          <p:nvPr/>
        </p:nvSpPr>
        <p:spPr>
          <a:xfrm>
            <a:off x="4440037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9" name="Google Shape;4309;p67"/>
          <p:cNvSpPr/>
          <p:nvPr/>
        </p:nvSpPr>
        <p:spPr>
          <a:xfrm>
            <a:off x="4440037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0" name="Google Shape;4310;p67"/>
          <p:cNvSpPr/>
          <p:nvPr/>
        </p:nvSpPr>
        <p:spPr>
          <a:xfrm>
            <a:off x="2448257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1" name="Google Shape;4311;p67"/>
          <p:cNvSpPr/>
          <p:nvPr/>
        </p:nvSpPr>
        <p:spPr>
          <a:xfrm>
            <a:off x="2525862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2" name="Google Shape;4312;p67"/>
          <p:cNvSpPr/>
          <p:nvPr/>
        </p:nvSpPr>
        <p:spPr>
          <a:xfrm>
            <a:off x="4440037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3" name="Google Shape;4313;p67"/>
          <p:cNvSpPr/>
          <p:nvPr/>
        </p:nvSpPr>
        <p:spPr>
          <a:xfrm>
            <a:off x="2499994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4" name="Google Shape;4314;p67"/>
          <p:cNvSpPr/>
          <p:nvPr/>
        </p:nvSpPr>
        <p:spPr>
          <a:xfrm>
            <a:off x="4414169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5" name="Google Shape;4315;p67"/>
          <p:cNvSpPr/>
          <p:nvPr/>
        </p:nvSpPr>
        <p:spPr>
          <a:xfrm>
            <a:off x="2525862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6" name="Google Shape;4316;p67"/>
          <p:cNvSpPr/>
          <p:nvPr/>
        </p:nvSpPr>
        <p:spPr>
          <a:xfrm>
            <a:off x="4440037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7" name="Google Shape;4317;p67"/>
          <p:cNvSpPr/>
          <p:nvPr/>
        </p:nvSpPr>
        <p:spPr>
          <a:xfrm>
            <a:off x="2499994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8" name="Google Shape;4318;p67"/>
          <p:cNvSpPr/>
          <p:nvPr/>
        </p:nvSpPr>
        <p:spPr>
          <a:xfrm>
            <a:off x="4414169" y="3730354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9" name="Google Shape;4319;p67"/>
          <p:cNvSpPr/>
          <p:nvPr/>
        </p:nvSpPr>
        <p:spPr>
          <a:xfrm>
            <a:off x="4595349" y="315700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0" name="Google Shape;4320;p67"/>
          <p:cNvSpPr/>
          <p:nvPr/>
        </p:nvSpPr>
        <p:spPr>
          <a:xfrm>
            <a:off x="4595349" y="3730354"/>
            <a:ext cx="3233" cy="7760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1" name="Google Shape;4321;p67"/>
          <p:cNvSpPr/>
          <p:nvPr/>
        </p:nvSpPr>
        <p:spPr>
          <a:xfrm>
            <a:off x="4517744" y="393305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2" name="Google Shape;4322;p67"/>
          <p:cNvSpPr/>
          <p:nvPr/>
        </p:nvSpPr>
        <p:spPr>
          <a:xfrm>
            <a:off x="4517744" y="3730354"/>
            <a:ext cx="77600" cy="3233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1855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3" name="Google Shape;4323;p67"/>
          <p:cNvSpPr/>
          <p:nvPr/>
        </p:nvSpPr>
        <p:spPr>
          <a:xfrm>
            <a:off x="4595349" y="367437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4" name="Google Shape;4324;p67"/>
          <p:cNvSpPr/>
          <p:nvPr/>
        </p:nvSpPr>
        <p:spPr>
          <a:xfrm>
            <a:off x="4569481" y="393272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5" name="Google Shape;4325;p67"/>
          <p:cNvSpPr/>
          <p:nvPr/>
        </p:nvSpPr>
        <p:spPr>
          <a:xfrm>
            <a:off x="4595349" y="3704486"/>
            <a:ext cx="3233" cy="5173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6" name="Google Shape;4326;p67"/>
          <p:cNvSpPr/>
          <p:nvPr/>
        </p:nvSpPr>
        <p:spPr>
          <a:xfrm>
            <a:off x="4569481" y="3730323"/>
            <a:ext cx="51733" cy="3233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185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89000" lIns="178050" spcFirstLastPara="1" rIns="178050" wrap="square" tIns="89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pography 1">
  <p:cSld name="CUSTOM_1_1">
    <p:bg>
      <p:bgPr>
        <a:solidFill>
          <a:schemeClr val="dk1"/>
        </a:solidFill>
      </p:bgPr>
    </p:bg>
    <p:spTree>
      <p:nvGrpSpPr>
        <p:cNvPr id="4327" name="Shape 4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8" name="Google Shape;4328;p68"/>
          <p:cNvSpPr/>
          <p:nvPr/>
        </p:nvSpPr>
        <p:spPr>
          <a:xfrm>
            <a:off x="315425" y="314250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29" name="Google Shape;4329;p68"/>
          <p:cNvGrpSpPr/>
          <p:nvPr/>
        </p:nvGrpSpPr>
        <p:grpSpPr>
          <a:xfrm>
            <a:off x="400847" y="399672"/>
            <a:ext cx="2107083" cy="3673161"/>
            <a:chOff x="39846" y="39846"/>
            <a:chExt cx="982873" cy="1713388"/>
          </a:xfrm>
        </p:grpSpPr>
        <p:grpSp>
          <p:nvGrpSpPr>
            <p:cNvPr id="4330" name="Google Shape;4330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331" name="Google Shape;4331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2" name="Google Shape;4332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3" name="Google Shape;4333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4" name="Google Shape;4334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5" name="Google Shape;4335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6" name="Google Shape;4336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7" name="Google Shape;4337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8" name="Google Shape;4338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9" name="Google Shape;4339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0" name="Google Shape;4340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1" name="Google Shape;4341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2" name="Google Shape;4342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3" name="Google Shape;4343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4" name="Google Shape;4344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5" name="Google Shape;4345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6" name="Google Shape;4346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7" name="Google Shape;4347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8" name="Google Shape;4348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9" name="Google Shape;4349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0" name="Google Shape;4350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1" name="Google Shape;4351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2" name="Google Shape;4352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3" name="Google Shape;4353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4" name="Google Shape;4354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5" name="Google Shape;4355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6" name="Google Shape;4356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7" name="Google Shape;4357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8" name="Google Shape;4358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59" name="Google Shape;4359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60" name="Google Shape;4360;p68"/>
          <p:cNvSpPr/>
          <p:nvPr/>
        </p:nvSpPr>
        <p:spPr>
          <a:xfrm>
            <a:off x="400850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1" name="Google Shape;4361;p68"/>
          <p:cNvSpPr/>
          <p:nvPr/>
        </p:nvSpPr>
        <p:spPr>
          <a:xfrm>
            <a:off x="400850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2" name="Google Shape;4362;p68"/>
          <p:cNvSpPr/>
          <p:nvPr/>
        </p:nvSpPr>
        <p:spPr>
          <a:xfrm>
            <a:off x="2507901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3" name="Google Shape;4363;p68"/>
          <p:cNvSpPr/>
          <p:nvPr/>
        </p:nvSpPr>
        <p:spPr>
          <a:xfrm>
            <a:off x="2507901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4" name="Google Shape;4364;p68"/>
          <p:cNvSpPr/>
          <p:nvPr/>
        </p:nvSpPr>
        <p:spPr>
          <a:xfrm>
            <a:off x="315425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5" name="Google Shape;4365;p68"/>
          <p:cNvSpPr/>
          <p:nvPr/>
        </p:nvSpPr>
        <p:spPr>
          <a:xfrm>
            <a:off x="2507901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6" name="Google Shape;4366;p68"/>
          <p:cNvSpPr/>
          <p:nvPr/>
        </p:nvSpPr>
        <p:spPr>
          <a:xfrm>
            <a:off x="2507901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7" name="Google Shape;4367;p68"/>
          <p:cNvSpPr/>
          <p:nvPr/>
        </p:nvSpPr>
        <p:spPr>
          <a:xfrm>
            <a:off x="315425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8" name="Google Shape;4368;p68"/>
          <p:cNvSpPr/>
          <p:nvPr/>
        </p:nvSpPr>
        <p:spPr>
          <a:xfrm>
            <a:off x="400850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9" name="Google Shape;4369;p68"/>
          <p:cNvSpPr/>
          <p:nvPr/>
        </p:nvSpPr>
        <p:spPr>
          <a:xfrm>
            <a:off x="2507901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0" name="Google Shape;4370;p68"/>
          <p:cNvSpPr/>
          <p:nvPr/>
        </p:nvSpPr>
        <p:spPr>
          <a:xfrm>
            <a:off x="372375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1" name="Google Shape;4371;p68"/>
          <p:cNvSpPr/>
          <p:nvPr/>
        </p:nvSpPr>
        <p:spPr>
          <a:xfrm>
            <a:off x="2479426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2" name="Google Shape;4372;p68"/>
          <p:cNvSpPr/>
          <p:nvPr/>
        </p:nvSpPr>
        <p:spPr>
          <a:xfrm>
            <a:off x="400850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3" name="Google Shape;4373;p68"/>
          <p:cNvSpPr/>
          <p:nvPr/>
        </p:nvSpPr>
        <p:spPr>
          <a:xfrm>
            <a:off x="2507901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4" name="Google Shape;4374;p68"/>
          <p:cNvSpPr/>
          <p:nvPr/>
        </p:nvSpPr>
        <p:spPr>
          <a:xfrm>
            <a:off x="372375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5" name="Google Shape;4375;p68"/>
          <p:cNvSpPr/>
          <p:nvPr/>
        </p:nvSpPr>
        <p:spPr>
          <a:xfrm>
            <a:off x="2479426" y="4072970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6" name="Google Shape;4376;p68"/>
          <p:cNvSpPr/>
          <p:nvPr/>
        </p:nvSpPr>
        <p:spPr>
          <a:xfrm>
            <a:off x="2678862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7" name="Google Shape;4377;p68"/>
          <p:cNvSpPr/>
          <p:nvPr/>
        </p:nvSpPr>
        <p:spPr>
          <a:xfrm>
            <a:off x="2678862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8" name="Google Shape;4378;p68"/>
          <p:cNvSpPr/>
          <p:nvPr/>
        </p:nvSpPr>
        <p:spPr>
          <a:xfrm>
            <a:off x="2593438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9" name="Google Shape;4379;p68"/>
          <p:cNvSpPr/>
          <p:nvPr/>
        </p:nvSpPr>
        <p:spPr>
          <a:xfrm>
            <a:off x="2593438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0" name="Google Shape;4380;p68"/>
          <p:cNvSpPr/>
          <p:nvPr/>
        </p:nvSpPr>
        <p:spPr>
          <a:xfrm>
            <a:off x="2678862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1" name="Google Shape;4381;p68"/>
          <p:cNvSpPr/>
          <p:nvPr/>
        </p:nvSpPr>
        <p:spPr>
          <a:xfrm>
            <a:off x="2650387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2" name="Google Shape;4382;p68"/>
          <p:cNvSpPr/>
          <p:nvPr/>
        </p:nvSpPr>
        <p:spPr>
          <a:xfrm>
            <a:off x="2678862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3" name="Google Shape;4383;p68"/>
          <p:cNvSpPr/>
          <p:nvPr/>
        </p:nvSpPr>
        <p:spPr>
          <a:xfrm>
            <a:off x="2650387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4" name="Google Shape;4384;p68"/>
          <p:cNvSpPr/>
          <p:nvPr/>
        </p:nvSpPr>
        <p:spPr>
          <a:xfrm>
            <a:off x="4785928" y="314250"/>
            <a:ext cx="3557" cy="853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5" name="Google Shape;4385;p68"/>
          <p:cNvSpPr/>
          <p:nvPr/>
        </p:nvSpPr>
        <p:spPr>
          <a:xfrm>
            <a:off x="4785928" y="4072982"/>
            <a:ext cx="3557" cy="853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6" name="Google Shape;4386;p68"/>
          <p:cNvSpPr/>
          <p:nvPr/>
        </p:nvSpPr>
        <p:spPr>
          <a:xfrm>
            <a:off x="4785928" y="399675"/>
            <a:ext cx="85370" cy="3557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7" name="Google Shape;4387;p68"/>
          <p:cNvSpPr/>
          <p:nvPr/>
        </p:nvSpPr>
        <p:spPr>
          <a:xfrm>
            <a:off x="4785928" y="4072982"/>
            <a:ext cx="85370" cy="3557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8" name="Google Shape;4388;p68"/>
          <p:cNvSpPr/>
          <p:nvPr/>
        </p:nvSpPr>
        <p:spPr>
          <a:xfrm>
            <a:off x="4785928" y="371200"/>
            <a:ext cx="3557" cy="5691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9" name="Google Shape;4389;p68"/>
          <p:cNvSpPr/>
          <p:nvPr/>
        </p:nvSpPr>
        <p:spPr>
          <a:xfrm>
            <a:off x="4757453" y="399639"/>
            <a:ext cx="56913" cy="3557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0" name="Google Shape;4390;p68"/>
          <p:cNvSpPr/>
          <p:nvPr/>
        </p:nvSpPr>
        <p:spPr>
          <a:xfrm>
            <a:off x="4785928" y="4044507"/>
            <a:ext cx="3557" cy="56913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1" name="Google Shape;4391;p68"/>
          <p:cNvSpPr/>
          <p:nvPr/>
        </p:nvSpPr>
        <p:spPr>
          <a:xfrm>
            <a:off x="4757453" y="4072982"/>
            <a:ext cx="56913" cy="3557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2" name="Google Shape;4392;p68"/>
          <p:cNvSpPr/>
          <p:nvPr/>
        </p:nvSpPr>
        <p:spPr>
          <a:xfrm>
            <a:off x="2663781" y="314250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93" name="Google Shape;4393;p68"/>
          <p:cNvGrpSpPr/>
          <p:nvPr/>
        </p:nvGrpSpPr>
        <p:grpSpPr>
          <a:xfrm>
            <a:off x="2749203" y="399672"/>
            <a:ext cx="2107083" cy="3673161"/>
            <a:chOff x="39846" y="39846"/>
            <a:chExt cx="982873" cy="1713388"/>
          </a:xfrm>
        </p:grpSpPr>
        <p:grpSp>
          <p:nvGrpSpPr>
            <p:cNvPr id="4394" name="Google Shape;4394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395" name="Google Shape;4395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6" name="Google Shape;4396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7" name="Google Shape;4397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8" name="Google Shape;4398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9" name="Google Shape;4399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0" name="Google Shape;4400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1" name="Google Shape;4401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2" name="Google Shape;4402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3" name="Google Shape;4403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4" name="Google Shape;4404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5" name="Google Shape;4405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6" name="Google Shape;4406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7" name="Google Shape;4407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8" name="Google Shape;4408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9" name="Google Shape;4409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0" name="Google Shape;4410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1" name="Google Shape;4411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2" name="Google Shape;4412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3" name="Google Shape;4413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4" name="Google Shape;4414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5" name="Google Shape;4415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6" name="Google Shape;4416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7" name="Google Shape;4417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8" name="Google Shape;4418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9" name="Google Shape;4419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0" name="Google Shape;4420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1" name="Google Shape;4421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2" name="Google Shape;4422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23" name="Google Shape;4423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24" name="Google Shape;4424;p68"/>
          <p:cNvSpPr/>
          <p:nvPr/>
        </p:nvSpPr>
        <p:spPr>
          <a:xfrm>
            <a:off x="2749206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5" name="Google Shape;4425;p68"/>
          <p:cNvSpPr/>
          <p:nvPr/>
        </p:nvSpPr>
        <p:spPr>
          <a:xfrm>
            <a:off x="2749206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6" name="Google Shape;4426;p68"/>
          <p:cNvSpPr/>
          <p:nvPr/>
        </p:nvSpPr>
        <p:spPr>
          <a:xfrm>
            <a:off x="4856257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7" name="Google Shape;4427;p68"/>
          <p:cNvSpPr/>
          <p:nvPr/>
        </p:nvSpPr>
        <p:spPr>
          <a:xfrm>
            <a:off x="4856257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8" name="Google Shape;4428;p68"/>
          <p:cNvSpPr/>
          <p:nvPr/>
        </p:nvSpPr>
        <p:spPr>
          <a:xfrm>
            <a:off x="2663781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9" name="Google Shape;4429;p68"/>
          <p:cNvSpPr/>
          <p:nvPr/>
        </p:nvSpPr>
        <p:spPr>
          <a:xfrm>
            <a:off x="4856257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0" name="Google Shape;4430;p68"/>
          <p:cNvSpPr/>
          <p:nvPr/>
        </p:nvSpPr>
        <p:spPr>
          <a:xfrm>
            <a:off x="4856257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1" name="Google Shape;4431;p68"/>
          <p:cNvSpPr/>
          <p:nvPr/>
        </p:nvSpPr>
        <p:spPr>
          <a:xfrm>
            <a:off x="2663781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2" name="Google Shape;4432;p68"/>
          <p:cNvSpPr/>
          <p:nvPr/>
        </p:nvSpPr>
        <p:spPr>
          <a:xfrm>
            <a:off x="2749206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3" name="Google Shape;4433;p68"/>
          <p:cNvSpPr/>
          <p:nvPr/>
        </p:nvSpPr>
        <p:spPr>
          <a:xfrm>
            <a:off x="4856257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4" name="Google Shape;4434;p68"/>
          <p:cNvSpPr/>
          <p:nvPr/>
        </p:nvSpPr>
        <p:spPr>
          <a:xfrm>
            <a:off x="2720731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5" name="Google Shape;4435;p68"/>
          <p:cNvSpPr/>
          <p:nvPr/>
        </p:nvSpPr>
        <p:spPr>
          <a:xfrm>
            <a:off x="4827782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6" name="Google Shape;4436;p68"/>
          <p:cNvSpPr/>
          <p:nvPr/>
        </p:nvSpPr>
        <p:spPr>
          <a:xfrm>
            <a:off x="2749206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7" name="Google Shape;4437;p68"/>
          <p:cNvSpPr/>
          <p:nvPr/>
        </p:nvSpPr>
        <p:spPr>
          <a:xfrm>
            <a:off x="4856257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8" name="Google Shape;4438;p68"/>
          <p:cNvSpPr/>
          <p:nvPr/>
        </p:nvSpPr>
        <p:spPr>
          <a:xfrm>
            <a:off x="2720731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9" name="Google Shape;4439;p68"/>
          <p:cNvSpPr/>
          <p:nvPr/>
        </p:nvSpPr>
        <p:spPr>
          <a:xfrm>
            <a:off x="4827782" y="4072970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0" name="Google Shape;4440;p68"/>
          <p:cNvSpPr/>
          <p:nvPr/>
        </p:nvSpPr>
        <p:spPr>
          <a:xfrm>
            <a:off x="5027219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1" name="Google Shape;4441;p68"/>
          <p:cNvSpPr/>
          <p:nvPr/>
        </p:nvSpPr>
        <p:spPr>
          <a:xfrm>
            <a:off x="5027219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2" name="Google Shape;4442;p68"/>
          <p:cNvSpPr/>
          <p:nvPr/>
        </p:nvSpPr>
        <p:spPr>
          <a:xfrm>
            <a:off x="4941794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3" name="Google Shape;4443;p68"/>
          <p:cNvSpPr/>
          <p:nvPr/>
        </p:nvSpPr>
        <p:spPr>
          <a:xfrm>
            <a:off x="4941794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4" name="Google Shape;4444;p68"/>
          <p:cNvSpPr/>
          <p:nvPr/>
        </p:nvSpPr>
        <p:spPr>
          <a:xfrm>
            <a:off x="5027219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5" name="Google Shape;4445;p68"/>
          <p:cNvSpPr/>
          <p:nvPr/>
        </p:nvSpPr>
        <p:spPr>
          <a:xfrm>
            <a:off x="4998744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6" name="Google Shape;4446;p68"/>
          <p:cNvSpPr/>
          <p:nvPr/>
        </p:nvSpPr>
        <p:spPr>
          <a:xfrm>
            <a:off x="5027219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7" name="Google Shape;4447;p68"/>
          <p:cNvSpPr/>
          <p:nvPr/>
        </p:nvSpPr>
        <p:spPr>
          <a:xfrm>
            <a:off x="4998744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8" name="Google Shape;4448;p68"/>
          <p:cNvSpPr/>
          <p:nvPr/>
        </p:nvSpPr>
        <p:spPr>
          <a:xfrm>
            <a:off x="5027115" y="314250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49" name="Google Shape;4449;p68"/>
          <p:cNvGrpSpPr/>
          <p:nvPr/>
        </p:nvGrpSpPr>
        <p:grpSpPr>
          <a:xfrm>
            <a:off x="5112537" y="399672"/>
            <a:ext cx="2107083" cy="3673161"/>
            <a:chOff x="39846" y="39846"/>
            <a:chExt cx="982873" cy="1713388"/>
          </a:xfrm>
        </p:grpSpPr>
        <p:grpSp>
          <p:nvGrpSpPr>
            <p:cNvPr id="4450" name="Google Shape;4450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451" name="Google Shape;4451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2" name="Google Shape;4452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3" name="Google Shape;4453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4" name="Google Shape;4454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5" name="Google Shape;4455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6" name="Google Shape;4456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7" name="Google Shape;4457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8" name="Google Shape;4458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9" name="Google Shape;4459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0" name="Google Shape;4460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1" name="Google Shape;4461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2" name="Google Shape;4462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3" name="Google Shape;4463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4" name="Google Shape;4464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5" name="Google Shape;4465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6" name="Google Shape;4466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7" name="Google Shape;4467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8" name="Google Shape;4468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9" name="Google Shape;4469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0" name="Google Shape;4470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1" name="Google Shape;4471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2" name="Google Shape;4472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3" name="Google Shape;4473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4" name="Google Shape;4474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5" name="Google Shape;4475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6" name="Google Shape;4476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7" name="Google Shape;4477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8" name="Google Shape;4478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79" name="Google Shape;4479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80" name="Google Shape;4480;p68"/>
          <p:cNvSpPr/>
          <p:nvPr/>
        </p:nvSpPr>
        <p:spPr>
          <a:xfrm>
            <a:off x="5112540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1" name="Google Shape;4481;p68"/>
          <p:cNvSpPr/>
          <p:nvPr/>
        </p:nvSpPr>
        <p:spPr>
          <a:xfrm>
            <a:off x="5112540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2" name="Google Shape;4482;p68"/>
          <p:cNvSpPr/>
          <p:nvPr/>
        </p:nvSpPr>
        <p:spPr>
          <a:xfrm>
            <a:off x="7219591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3" name="Google Shape;4483;p68"/>
          <p:cNvSpPr/>
          <p:nvPr/>
        </p:nvSpPr>
        <p:spPr>
          <a:xfrm>
            <a:off x="7219591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4" name="Google Shape;4484;p68"/>
          <p:cNvSpPr/>
          <p:nvPr/>
        </p:nvSpPr>
        <p:spPr>
          <a:xfrm>
            <a:off x="5027115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5" name="Google Shape;4485;p68"/>
          <p:cNvSpPr/>
          <p:nvPr/>
        </p:nvSpPr>
        <p:spPr>
          <a:xfrm>
            <a:off x="7219591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6" name="Google Shape;4486;p68"/>
          <p:cNvSpPr/>
          <p:nvPr/>
        </p:nvSpPr>
        <p:spPr>
          <a:xfrm>
            <a:off x="7219591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7" name="Google Shape;4487;p68"/>
          <p:cNvSpPr/>
          <p:nvPr/>
        </p:nvSpPr>
        <p:spPr>
          <a:xfrm>
            <a:off x="5027115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8" name="Google Shape;4488;p68"/>
          <p:cNvSpPr/>
          <p:nvPr/>
        </p:nvSpPr>
        <p:spPr>
          <a:xfrm>
            <a:off x="5112540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9" name="Google Shape;4489;p68"/>
          <p:cNvSpPr/>
          <p:nvPr/>
        </p:nvSpPr>
        <p:spPr>
          <a:xfrm>
            <a:off x="7219591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0" name="Google Shape;4490;p68"/>
          <p:cNvSpPr/>
          <p:nvPr/>
        </p:nvSpPr>
        <p:spPr>
          <a:xfrm>
            <a:off x="5084065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1" name="Google Shape;4491;p68"/>
          <p:cNvSpPr/>
          <p:nvPr/>
        </p:nvSpPr>
        <p:spPr>
          <a:xfrm>
            <a:off x="7191116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2" name="Google Shape;4492;p68"/>
          <p:cNvSpPr/>
          <p:nvPr/>
        </p:nvSpPr>
        <p:spPr>
          <a:xfrm>
            <a:off x="5112540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3" name="Google Shape;4493;p68"/>
          <p:cNvSpPr/>
          <p:nvPr/>
        </p:nvSpPr>
        <p:spPr>
          <a:xfrm>
            <a:off x="7219591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4" name="Google Shape;4494;p68"/>
          <p:cNvSpPr/>
          <p:nvPr/>
        </p:nvSpPr>
        <p:spPr>
          <a:xfrm>
            <a:off x="5084065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5" name="Google Shape;4495;p68"/>
          <p:cNvSpPr/>
          <p:nvPr/>
        </p:nvSpPr>
        <p:spPr>
          <a:xfrm>
            <a:off x="7191116" y="4072970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6" name="Google Shape;4496;p68"/>
          <p:cNvSpPr/>
          <p:nvPr/>
        </p:nvSpPr>
        <p:spPr>
          <a:xfrm>
            <a:off x="7390552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7" name="Google Shape;4497;p68"/>
          <p:cNvSpPr/>
          <p:nvPr/>
        </p:nvSpPr>
        <p:spPr>
          <a:xfrm>
            <a:off x="7390552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8" name="Google Shape;4498;p68"/>
          <p:cNvSpPr/>
          <p:nvPr/>
        </p:nvSpPr>
        <p:spPr>
          <a:xfrm>
            <a:off x="7305127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9" name="Google Shape;4499;p68"/>
          <p:cNvSpPr/>
          <p:nvPr/>
        </p:nvSpPr>
        <p:spPr>
          <a:xfrm>
            <a:off x="7305127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0" name="Google Shape;4500;p68"/>
          <p:cNvSpPr/>
          <p:nvPr/>
        </p:nvSpPr>
        <p:spPr>
          <a:xfrm>
            <a:off x="7390552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1" name="Google Shape;4501;p68"/>
          <p:cNvSpPr/>
          <p:nvPr/>
        </p:nvSpPr>
        <p:spPr>
          <a:xfrm>
            <a:off x="7362077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2" name="Google Shape;4502;p68"/>
          <p:cNvSpPr/>
          <p:nvPr/>
        </p:nvSpPr>
        <p:spPr>
          <a:xfrm>
            <a:off x="7390552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3" name="Google Shape;4503;p68"/>
          <p:cNvSpPr/>
          <p:nvPr/>
        </p:nvSpPr>
        <p:spPr>
          <a:xfrm>
            <a:off x="7362077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4" name="Google Shape;4504;p68"/>
          <p:cNvSpPr/>
          <p:nvPr/>
        </p:nvSpPr>
        <p:spPr>
          <a:xfrm>
            <a:off x="7423119" y="314250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05" name="Google Shape;4505;p68"/>
          <p:cNvGrpSpPr/>
          <p:nvPr/>
        </p:nvGrpSpPr>
        <p:grpSpPr>
          <a:xfrm>
            <a:off x="7508541" y="399672"/>
            <a:ext cx="2107083" cy="3673161"/>
            <a:chOff x="39846" y="39846"/>
            <a:chExt cx="982873" cy="1713388"/>
          </a:xfrm>
        </p:grpSpPr>
        <p:grpSp>
          <p:nvGrpSpPr>
            <p:cNvPr id="4506" name="Google Shape;4506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507" name="Google Shape;4507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8" name="Google Shape;4508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9" name="Google Shape;4509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0" name="Google Shape;4510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1" name="Google Shape;4511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2" name="Google Shape;4512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3" name="Google Shape;4513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4" name="Google Shape;4514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5" name="Google Shape;4515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6" name="Google Shape;4516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7" name="Google Shape;4517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8" name="Google Shape;4518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9" name="Google Shape;4519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0" name="Google Shape;4520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1" name="Google Shape;4521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2" name="Google Shape;4522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3" name="Google Shape;4523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4" name="Google Shape;4524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5" name="Google Shape;4525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6" name="Google Shape;4526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7" name="Google Shape;4527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8" name="Google Shape;4528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9" name="Google Shape;4529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0" name="Google Shape;4530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1" name="Google Shape;4531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2" name="Google Shape;4532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3" name="Google Shape;4533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4" name="Google Shape;4534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35" name="Google Shape;4535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6" name="Google Shape;4536;p68"/>
          <p:cNvSpPr/>
          <p:nvPr/>
        </p:nvSpPr>
        <p:spPr>
          <a:xfrm>
            <a:off x="7508544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7" name="Google Shape;4537;p68"/>
          <p:cNvSpPr/>
          <p:nvPr/>
        </p:nvSpPr>
        <p:spPr>
          <a:xfrm>
            <a:off x="7508544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8" name="Google Shape;4538;p68"/>
          <p:cNvSpPr/>
          <p:nvPr/>
        </p:nvSpPr>
        <p:spPr>
          <a:xfrm>
            <a:off x="9615595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9" name="Google Shape;4539;p68"/>
          <p:cNvSpPr/>
          <p:nvPr/>
        </p:nvSpPr>
        <p:spPr>
          <a:xfrm>
            <a:off x="9615595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0" name="Google Shape;4540;p68"/>
          <p:cNvSpPr/>
          <p:nvPr/>
        </p:nvSpPr>
        <p:spPr>
          <a:xfrm>
            <a:off x="7423119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1" name="Google Shape;4541;p68"/>
          <p:cNvSpPr/>
          <p:nvPr/>
        </p:nvSpPr>
        <p:spPr>
          <a:xfrm>
            <a:off x="9615595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2" name="Google Shape;4542;p68"/>
          <p:cNvSpPr/>
          <p:nvPr/>
        </p:nvSpPr>
        <p:spPr>
          <a:xfrm>
            <a:off x="9615595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3" name="Google Shape;4543;p68"/>
          <p:cNvSpPr/>
          <p:nvPr/>
        </p:nvSpPr>
        <p:spPr>
          <a:xfrm>
            <a:off x="7423119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4" name="Google Shape;4544;p68"/>
          <p:cNvSpPr/>
          <p:nvPr/>
        </p:nvSpPr>
        <p:spPr>
          <a:xfrm>
            <a:off x="7508544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5" name="Google Shape;4545;p68"/>
          <p:cNvSpPr/>
          <p:nvPr/>
        </p:nvSpPr>
        <p:spPr>
          <a:xfrm>
            <a:off x="9615595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6" name="Google Shape;4546;p68"/>
          <p:cNvSpPr/>
          <p:nvPr/>
        </p:nvSpPr>
        <p:spPr>
          <a:xfrm>
            <a:off x="7480069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7" name="Google Shape;4547;p68"/>
          <p:cNvSpPr/>
          <p:nvPr/>
        </p:nvSpPr>
        <p:spPr>
          <a:xfrm>
            <a:off x="9587120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8" name="Google Shape;4548;p68"/>
          <p:cNvSpPr/>
          <p:nvPr/>
        </p:nvSpPr>
        <p:spPr>
          <a:xfrm>
            <a:off x="7508544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9" name="Google Shape;4549;p68"/>
          <p:cNvSpPr/>
          <p:nvPr/>
        </p:nvSpPr>
        <p:spPr>
          <a:xfrm>
            <a:off x="9615595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0" name="Google Shape;4550;p68"/>
          <p:cNvSpPr/>
          <p:nvPr/>
        </p:nvSpPr>
        <p:spPr>
          <a:xfrm>
            <a:off x="7480069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1" name="Google Shape;4551;p68"/>
          <p:cNvSpPr/>
          <p:nvPr/>
        </p:nvSpPr>
        <p:spPr>
          <a:xfrm>
            <a:off x="9587120" y="4072970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2" name="Google Shape;4552;p68"/>
          <p:cNvSpPr/>
          <p:nvPr/>
        </p:nvSpPr>
        <p:spPr>
          <a:xfrm>
            <a:off x="9786556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3" name="Google Shape;4553;p68"/>
          <p:cNvSpPr/>
          <p:nvPr/>
        </p:nvSpPr>
        <p:spPr>
          <a:xfrm>
            <a:off x="9786556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4" name="Google Shape;4554;p68"/>
          <p:cNvSpPr/>
          <p:nvPr/>
        </p:nvSpPr>
        <p:spPr>
          <a:xfrm>
            <a:off x="9701131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5" name="Google Shape;4555;p68"/>
          <p:cNvSpPr/>
          <p:nvPr/>
        </p:nvSpPr>
        <p:spPr>
          <a:xfrm>
            <a:off x="9701131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6" name="Google Shape;4556;p68"/>
          <p:cNvSpPr/>
          <p:nvPr/>
        </p:nvSpPr>
        <p:spPr>
          <a:xfrm>
            <a:off x="9786556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7" name="Google Shape;4557;p68"/>
          <p:cNvSpPr/>
          <p:nvPr/>
        </p:nvSpPr>
        <p:spPr>
          <a:xfrm>
            <a:off x="9758081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8" name="Google Shape;4558;p68"/>
          <p:cNvSpPr/>
          <p:nvPr/>
        </p:nvSpPr>
        <p:spPr>
          <a:xfrm>
            <a:off x="9786556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9" name="Google Shape;4559;p68"/>
          <p:cNvSpPr/>
          <p:nvPr/>
        </p:nvSpPr>
        <p:spPr>
          <a:xfrm>
            <a:off x="9758081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0" name="Google Shape;4560;p68"/>
          <p:cNvSpPr/>
          <p:nvPr/>
        </p:nvSpPr>
        <p:spPr>
          <a:xfrm>
            <a:off x="9819123" y="314250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1" name="Google Shape;4561;p68"/>
          <p:cNvGrpSpPr/>
          <p:nvPr/>
        </p:nvGrpSpPr>
        <p:grpSpPr>
          <a:xfrm>
            <a:off x="9904545" y="399672"/>
            <a:ext cx="2107083" cy="3673161"/>
            <a:chOff x="39846" y="39846"/>
            <a:chExt cx="982873" cy="1713388"/>
          </a:xfrm>
        </p:grpSpPr>
        <p:grpSp>
          <p:nvGrpSpPr>
            <p:cNvPr id="4562" name="Google Shape;4562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563" name="Google Shape;4563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4" name="Google Shape;4564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5" name="Google Shape;4565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6" name="Google Shape;4566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7" name="Google Shape;4567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8" name="Google Shape;4568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9" name="Google Shape;4569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0" name="Google Shape;4570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1" name="Google Shape;4571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2" name="Google Shape;4572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3" name="Google Shape;4573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4" name="Google Shape;4574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5" name="Google Shape;4575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6" name="Google Shape;4576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7" name="Google Shape;4577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8" name="Google Shape;4578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9" name="Google Shape;4579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0" name="Google Shape;4580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1" name="Google Shape;4581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2" name="Google Shape;4582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3" name="Google Shape;4583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4" name="Google Shape;4584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5" name="Google Shape;4585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6" name="Google Shape;4586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7" name="Google Shape;4587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8" name="Google Shape;4588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9" name="Google Shape;4589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0" name="Google Shape;4590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91" name="Google Shape;4591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92" name="Google Shape;4592;p68"/>
          <p:cNvSpPr/>
          <p:nvPr/>
        </p:nvSpPr>
        <p:spPr>
          <a:xfrm>
            <a:off x="9904548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3" name="Google Shape;4593;p68"/>
          <p:cNvSpPr/>
          <p:nvPr/>
        </p:nvSpPr>
        <p:spPr>
          <a:xfrm>
            <a:off x="9904548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4" name="Google Shape;4594;p68"/>
          <p:cNvSpPr/>
          <p:nvPr/>
        </p:nvSpPr>
        <p:spPr>
          <a:xfrm>
            <a:off x="12011599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5" name="Google Shape;4595;p68"/>
          <p:cNvSpPr/>
          <p:nvPr/>
        </p:nvSpPr>
        <p:spPr>
          <a:xfrm>
            <a:off x="12011599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6" name="Google Shape;4596;p68"/>
          <p:cNvSpPr/>
          <p:nvPr/>
        </p:nvSpPr>
        <p:spPr>
          <a:xfrm>
            <a:off x="9819123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7" name="Google Shape;4597;p68"/>
          <p:cNvSpPr/>
          <p:nvPr/>
        </p:nvSpPr>
        <p:spPr>
          <a:xfrm>
            <a:off x="12011599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8" name="Google Shape;4598;p68"/>
          <p:cNvSpPr/>
          <p:nvPr/>
        </p:nvSpPr>
        <p:spPr>
          <a:xfrm>
            <a:off x="12011599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9" name="Google Shape;4599;p68"/>
          <p:cNvSpPr/>
          <p:nvPr/>
        </p:nvSpPr>
        <p:spPr>
          <a:xfrm>
            <a:off x="9819123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0" name="Google Shape;4600;p68"/>
          <p:cNvSpPr/>
          <p:nvPr/>
        </p:nvSpPr>
        <p:spPr>
          <a:xfrm>
            <a:off x="9904548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1" name="Google Shape;4601;p68"/>
          <p:cNvSpPr/>
          <p:nvPr/>
        </p:nvSpPr>
        <p:spPr>
          <a:xfrm>
            <a:off x="12011599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2" name="Google Shape;4602;p68"/>
          <p:cNvSpPr/>
          <p:nvPr/>
        </p:nvSpPr>
        <p:spPr>
          <a:xfrm>
            <a:off x="9876073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3" name="Google Shape;4603;p68"/>
          <p:cNvSpPr/>
          <p:nvPr/>
        </p:nvSpPr>
        <p:spPr>
          <a:xfrm>
            <a:off x="11983124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4" name="Google Shape;4604;p68"/>
          <p:cNvSpPr/>
          <p:nvPr/>
        </p:nvSpPr>
        <p:spPr>
          <a:xfrm>
            <a:off x="9904548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5" name="Google Shape;4605;p68"/>
          <p:cNvSpPr/>
          <p:nvPr/>
        </p:nvSpPr>
        <p:spPr>
          <a:xfrm>
            <a:off x="12011599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6" name="Google Shape;4606;p68"/>
          <p:cNvSpPr/>
          <p:nvPr/>
        </p:nvSpPr>
        <p:spPr>
          <a:xfrm>
            <a:off x="9876073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7" name="Google Shape;4607;p68"/>
          <p:cNvSpPr/>
          <p:nvPr/>
        </p:nvSpPr>
        <p:spPr>
          <a:xfrm>
            <a:off x="11983124" y="4072970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8" name="Google Shape;4608;p68"/>
          <p:cNvSpPr/>
          <p:nvPr/>
        </p:nvSpPr>
        <p:spPr>
          <a:xfrm>
            <a:off x="12182560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9" name="Google Shape;4609;p68"/>
          <p:cNvSpPr/>
          <p:nvPr/>
        </p:nvSpPr>
        <p:spPr>
          <a:xfrm>
            <a:off x="12182560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0" name="Google Shape;4610;p68"/>
          <p:cNvSpPr/>
          <p:nvPr/>
        </p:nvSpPr>
        <p:spPr>
          <a:xfrm>
            <a:off x="12097135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1" name="Google Shape;4611;p68"/>
          <p:cNvSpPr/>
          <p:nvPr/>
        </p:nvSpPr>
        <p:spPr>
          <a:xfrm>
            <a:off x="12097135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2" name="Google Shape;4612;p68"/>
          <p:cNvSpPr/>
          <p:nvPr/>
        </p:nvSpPr>
        <p:spPr>
          <a:xfrm>
            <a:off x="12182560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3" name="Google Shape;4613;p68"/>
          <p:cNvSpPr/>
          <p:nvPr/>
        </p:nvSpPr>
        <p:spPr>
          <a:xfrm>
            <a:off x="12154085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4" name="Google Shape;4614;p68"/>
          <p:cNvSpPr/>
          <p:nvPr/>
        </p:nvSpPr>
        <p:spPr>
          <a:xfrm>
            <a:off x="12182560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5" name="Google Shape;4615;p68"/>
          <p:cNvSpPr/>
          <p:nvPr/>
        </p:nvSpPr>
        <p:spPr>
          <a:xfrm>
            <a:off x="12154085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6" name="Google Shape;4616;p68"/>
          <p:cNvSpPr/>
          <p:nvPr/>
        </p:nvSpPr>
        <p:spPr>
          <a:xfrm>
            <a:off x="12215127" y="314250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17" name="Google Shape;4617;p68"/>
          <p:cNvGrpSpPr/>
          <p:nvPr/>
        </p:nvGrpSpPr>
        <p:grpSpPr>
          <a:xfrm>
            <a:off x="12300549" y="399672"/>
            <a:ext cx="2107083" cy="3673161"/>
            <a:chOff x="39846" y="39846"/>
            <a:chExt cx="982873" cy="1713388"/>
          </a:xfrm>
        </p:grpSpPr>
        <p:grpSp>
          <p:nvGrpSpPr>
            <p:cNvPr id="4618" name="Google Shape;4618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619" name="Google Shape;4619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0" name="Google Shape;4620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1" name="Google Shape;4621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2" name="Google Shape;4622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3" name="Google Shape;4623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4" name="Google Shape;4624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5" name="Google Shape;4625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6" name="Google Shape;4626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7" name="Google Shape;4627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8" name="Google Shape;4628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9" name="Google Shape;4629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0" name="Google Shape;4630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1" name="Google Shape;4631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2" name="Google Shape;4632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3" name="Google Shape;4633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4" name="Google Shape;4634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5" name="Google Shape;4635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6" name="Google Shape;4636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7" name="Google Shape;4637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8" name="Google Shape;4638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9" name="Google Shape;4639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0" name="Google Shape;4640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1" name="Google Shape;4641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2" name="Google Shape;4642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3" name="Google Shape;4643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4" name="Google Shape;4644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5" name="Google Shape;4645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6" name="Google Shape;4646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47" name="Google Shape;4647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48" name="Google Shape;4648;p68"/>
          <p:cNvSpPr/>
          <p:nvPr/>
        </p:nvSpPr>
        <p:spPr>
          <a:xfrm>
            <a:off x="12300552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9" name="Google Shape;4649;p68"/>
          <p:cNvSpPr/>
          <p:nvPr/>
        </p:nvSpPr>
        <p:spPr>
          <a:xfrm>
            <a:off x="12300552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0" name="Google Shape;4650;p68"/>
          <p:cNvSpPr/>
          <p:nvPr/>
        </p:nvSpPr>
        <p:spPr>
          <a:xfrm>
            <a:off x="14407603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1" name="Google Shape;4651;p68"/>
          <p:cNvSpPr/>
          <p:nvPr/>
        </p:nvSpPr>
        <p:spPr>
          <a:xfrm>
            <a:off x="14407603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2" name="Google Shape;4652;p68"/>
          <p:cNvSpPr/>
          <p:nvPr/>
        </p:nvSpPr>
        <p:spPr>
          <a:xfrm>
            <a:off x="12215127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3" name="Google Shape;4653;p68"/>
          <p:cNvSpPr/>
          <p:nvPr/>
        </p:nvSpPr>
        <p:spPr>
          <a:xfrm>
            <a:off x="14407603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4" name="Google Shape;4654;p68"/>
          <p:cNvSpPr/>
          <p:nvPr/>
        </p:nvSpPr>
        <p:spPr>
          <a:xfrm>
            <a:off x="14407603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5" name="Google Shape;4655;p68"/>
          <p:cNvSpPr/>
          <p:nvPr/>
        </p:nvSpPr>
        <p:spPr>
          <a:xfrm>
            <a:off x="12215127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6" name="Google Shape;4656;p68"/>
          <p:cNvSpPr/>
          <p:nvPr/>
        </p:nvSpPr>
        <p:spPr>
          <a:xfrm>
            <a:off x="12300552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7" name="Google Shape;4657;p68"/>
          <p:cNvSpPr/>
          <p:nvPr/>
        </p:nvSpPr>
        <p:spPr>
          <a:xfrm>
            <a:off x="14407603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8" name="Google Shape;4658;p68"/>
          <p:cNvSpPr/>
          <p:nvPr/>
        </p:nvSpPr>
        <p:spPr>
          <a:xfrm>
            <a:off x="12272077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9" name="Google Shape;4659;p68"/>
          <p:cNvSpPr/>
          <p:nvPr/>
        </p:nvSpPr>
        <p:spPr>
          <a:xfrm>
            <a:off x="14379128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0" name="Google Shape;4660;p68"/>
          <p:cNvSpPr/>
          <p:nvPr/>
        </p:nvSpPr>
        <p:spPr>
          <a:xfrm>
            <a:off x="12300552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1" name="Google Shape;4661;p68"/>
          <p:cNvSpPr/>
          <p:nvPr/>
        </p:nvSpPr>
        <p:spPr>
          <a:xfrm>
            <a:off x="14407603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2" name="Google Shape;4662;p68"/>
          <p:cNvSpPr/>
          <p:nvPr/>
        </p:nvSpPr>
        <p:spPr>
          <a:xfrm>
            <a:off x="12272077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3" name="Google Shape;4663;p68"/>
          <p:cNvSpPr/>
          <p:nvPr/>
        </p:nvSpPr>
        <p:spPr>
          <a:xfrm>
            <a:off x="14379128" y="4072970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4" name="Google Shape;4664;p68"/>
          <p:cNvSpPr/>
          <p:nvPr/>
        </p:nvSpPr>
        <p:spPr>
          <a:xfrm>
            <a:off x="14578564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5" name="Google Shape;4665;p68"/>
          <p:cNvSpPr/>
          <p:nvPr/>
        </p:nvSpPr>
        <p:spPr>
          <a:xfrm>
            <a:off x="14578564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6" name="Google Shape;4666;p68"/>
          <p:cNvSpPr/>
          <p:nvPr/>
        </p:nvSpPr>
        <p:spPr>
          <a:xfrm>
            <a:off x="14493139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7" name="Google Shape;4667;p68"/>
          <p:cNvSpPr/>
          <p:nvPr/>
        </p:nvSpPr>
        <p:spPr>
          <a:xfrm>
            <a:off x="14493139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8" name="Google Shape;4668;p68"/>
          <p:cNvSpPr/>
          <p:nvPr/>
        </p:nvSpPr>
        <p:spPr>
          <a:xfrm>
            <a:off x="14578564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9" name="Google Shape;4669;p68"/>
          <p:cNvSpPr/>
          <p:nvPr/>
        </p:nvSpPr>
        <p:spPr>
          <a:xfrm>
            <a:off x="14550089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0" name="Google Shape;4670;p68"/>
          <p:cNvSpPr/>
          <p:nvPr/>
        </p:nvSpPr>
        <p:spPr>
          <a:xfrm>
            <a:off x="14578564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1" name="Google Shape;4671;p68"/>
          <p:cNvSpPr/>
          <p:nvPr/>
        </p:nvSpPr>
        <p:spPr>
          <a:xfrm>
            <a:off x="14550089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2" name="Google Shape;4672;p68"/>
          <p:cNvSpPr/>
          <p:nvPr/>
        </p:nvSpPr>
        <p:spPr>
          <a:xfrm>
            <a:off x="14611131" y="314250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73" name="Google Shape;4673;p68"/>
          <p:cNvGrpSpPr/>
          <p:nvPr/>
        </p:nvGrpSpPr>
        <p:grpSpPr>
          <a:xfrm>
            <a:off x="14696553" y="399672"/>
            <a:ext cx="2107083" cy="3673161"/>
            <a:chOff x="39846" y="39846"/>
            <a:chExt cx="982873" cy="1713388"/>
          </a:xfrm>
        </p:grpSpPr>
        <p:grpSp>
          <p:nvGrpSpPr>
            <p:cNvPr id="4674" name="Google Shape;4674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675" name="Google Shape;4675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6" name="Google Shape;4676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7" name="Google Shape;4677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8" name="Google Shape;4678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9" name="Google Shape;4679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0" name="Google Shape;4680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1" name="Google Shape;4681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2" name="Google Shape;4682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3" name="Google Shape;4683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4" name="Google Shape;4684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5" name="Google Shape;4685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6" name="Google Shape;4686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7" name="Google Shape;4687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8" name="Google Shape;4688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9" name="Google Shape;4689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0" name="Google Shape;4690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1" name="Google Shape;4691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2" name="Google Shape;4692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3" name="Google Shape;4693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4" name="Google Shape;4694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5" name="Google Shape;4695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6" name="Google Shape;4696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7" name="Google Shape;4697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8" name="Google Shape;4698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9" name="Google Shape;4699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0" name="Google Shape;4700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1" name="Google Shape;4701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2" name="Google Shape;4702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03" name="Google Shape;4703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04" name="Google Shape;4704;p68"/>
          <p:cNvSpPr/>
          <p:nvPr/>
        </p:nvSpPr>
        <p:spPr>
          <a:xfrm>
            <a:off x="14696556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5" name="Google Shape;4705;p68"/>
          <p:cNvSpPr/>
          <p:nvPr/>
        </p:nvSpPr>
        <p:spPr>
          <a:xfrm>
            <a:off x="14696556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6" name="Google Shape;4706;p68"/>
          <p:cNvSpPr/>
          <p:nvPr/>
        </p:nvSpPr>
        <p:spPr>
          <a:xfrm>
            <a:off x="16803607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7" name="Google Shape;4707;p68"/>
          <p:cNvSpPr/>
          <p:nvPr/>
        </p:nvSpPr>
        <p:spPr>
          <a:xfrm>
            <a:off x="16803607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8" name="Google Shape;4708;p68"/>
          <p:cNvSpPr/>
          <p:nvPr/>
        </p:nvSpPr>
        <p:spPr>
          <a:xfrm>
            <a:off x="14611131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9" name="Google Shape;4709;p68"/>
          <p:cNvSpPr/>
          <p:nvPr/>
        </p:nvSpPr>
        <p:spPr>
          <a:xfrm>
            <a:off x="16803607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0" name="Google Shape;4710;p68"/>
          <p:cNvSpPr/>
          <p:nvPr/>
        </p:nvSpPr>
        <p:spPr>
          <a:xfrm>
            <a:off x="16803607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1" name="Google Shape;4711;p68"/>
          <p:cNvSpPr/>
          <p:nvPr/>
        </p:nvSpPr>
        <p:spPr>
          <a:xfrm>
            <a:off x="14611131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2" name="Google Shape;4712;p68"/>
          <p:cNvSpPr/>
          <p:nvPr/>
        </p:nvSpPr>
        <p:spPr>
          <a:xfrm>
            <a:off x="14696556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3" name="Google Shape;4713;p68"/>
          <p:cNvSpPr/>
          <p:nvPr/>
        </p:nvSpPr>
        <p:spPr>
          <a:xfrm>
            <a:off x="16803607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4" name="Google Shape;4714;p68"/>
          <p:cNvSpPr/>
          <p:nvPr/>
        </p:nvSpPr>
        <p:spPr>
          <a:xfrm>
            <a:off x="14668081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5" name="Google Shape;4715;p68"/>
          <p:cNvSpPr/>
          <p:nvPr/>
        </p:nvSpPr>
        <p:spPr>
          <a:xfrm>
            <a:off x="16775132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6" name="Google Shape;4716;p68"/>
          <p:cNvSpPr/>
          <p:nvPr/>
        </p:nvSpPr>
        <p:spPr>
          <a:xfrm>
            <a:off x="14696556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7" name="Google Shape;4717;p68"/>
          <p:cNvSpPr/>
          <p:nvPr/>
        </p:nvSpPr>
        <p:spPr>
          <a:xfrm>
            <a:off x="16803607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8" name="Google Shape;4718;p68"/>
          <p:cNvSpPr/>
          <p:nvPr/>
        </p:nvSpPr>
        <p:spPr>
          <a:xfrm>
            <a:off x="14668081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9" name="Google Shape;4719;p68"/>
          <p:cNvSpPr/>
          <p:nvPr/>
        </p:nvSpPr>
        <p:spPr>
          <a:xfrm>
            <a:off x="16775132" y="4072970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0" name="Google Shape;4720;p68"/>
          <p:cNvSpPr/>
          <p:nvPr/>
        </p:nvSpPr>
        <p:spPr>
          <a:xfrm>
            <a:off x="16974568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1" name="Google Shape;4721;p68"/>
          <p:cNvSpPr/>
          <p:nvPr/>
        </p:nvSpPr>
        <p:spPr>
          <a:xfrm>
            <a:off x="16974568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2" name="Google Shape;4722;p68"/>
          <p:cNvSpPr/>
          <p:nvPr/>
        </p:nvSpPr>
        <p:spPr>
          <a:xfrm>
            <a:off x="16889143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3" name="Google Shape;4723;p68"/>
          <p:cNvSpPr/>
          <p:nvPr/>
        </p:nvSpPr>
        <p:spPr>
          <a:xfrm>
            <a:off x="16889143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4" name="Google Shape;4724;p68"/>
          <p:cNvSpPr/>
          <p:nvPr/>
        </p:nvSpPr>
        <p:spPr>
          <a:xfrm>
            <a:off x="16974568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5" name="Google Shape;4725;p68"/>
          <p:cNvSpPr/>
          <p:nvPr/>
        </p:nvSpPr>
        <p:spPr>
          <a:xfrm>
            <a:off x="16946093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6" name="Google Shape;4726;p68"/>
          <p:cNvSpPr/>
          <p:nvPr/>
        </p:nvSpPr>
        <p:spPr>
          <a:xfrm>
            <a:off x="16974568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7" name="Google Shape;4727;p68"/>
          <p:cNvSpPr/>
          <p:nvPr/>
        </p:nvSpPr>
        <p:spPr>
          <a:xfrm>
            <a:off x="16946093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8" name="Google Shape;4728;p68"/>
          <p:cNvSpPr/>
          <p:nvPr/>
        </p:nvSpPr>
        <p:spPr>
          <a:xfrm>
            <a:off x="17007135" y="314250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29" name="Google Shape;4729;p68"/>
          <p:cNvGrpSpPr/>
          <p:nvPr/>
        </p:nvGrpSpPr>
        <p:grpSpPr>
          <a:xfrm>
            <a:off x="17092557" y="399672"/>
            <a:ext cx="2107083" cy="3673161"/>
            <a:chOff x="39846" y="39846"/>
            <a:chExt cx="982873" cy="1713388"/>
          </a:xfrm>
        </p:grpSpPr>
        <p:grpSp>
          <p:nvGrpSpPr>
            <p:cNvPr id="4730" name="Google Shape;4730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731" name="Google Shape;4731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2" name="Google Shape;4732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3" name="Google Shape;4733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4" name="Google Shape;4734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5" name="Google Shape;4735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6" name="Google Shape;4736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7" name="Google Shape;4737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8" name="Google Shape;4738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9" name="Google Shape;4739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0" name="Google Shape;4740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1" name="Google Shape;4741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2" name="Google Shape;4742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3" name="Google Shape;4743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4" name="Google Shape;4744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5" name="Google Shape;4745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6" name="Google Shape;4746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7" name="Google Shape;4747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8" name="Google Shape;4748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9" name="Google Shape;4749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0" name="Google Shape;4750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1" name="Google Shape;4751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2" name="Google Shape;4752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3" name="Google Shape;4753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4" name="Google Shape;4754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5" name="Google Shape;4755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6" name="Google Shape;4756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7" name="Google Shape;4757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8" name="Google Shape;4758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59" name="Google Shape;4759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60" name="Google Shape;4760;p68"/>
          <p:cNvSpPr/>
          <p:nvPr/>
        </p:nvSpPr>
        <p:spPr>
          <a:xfrm>
            <a:off x="17092560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1" name="Google Shape;4761;p68"/>
          <p:cNvSpPr/>
          <p:nvPr/>
        </p:nvSpPr>
        <p:spPr>
          <a:xfrm>
            <a:off x="17092560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2" name="Google Shape;4762;p68"/>
          <p:cNvSpPr/>
          <p:nvPr/>
        </p:nvSpPr>
        <p:spPr>
          <a:xfrm>
            <a:off x="19199611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3" name="Google Shape;4763;p68"/>
          <p:cNvSpPr/>
          <p:nvPr/>
        </p:nvSpPr>
        <p:spPr>
          <a:xfrm>
            <a:off x="19199611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4" name="Google Shape;4764;p68"/>
          <p:cNvSpPr/>
          <p:nvPr/>
        </p:nvSpPr>
        <p:spPr>
          <a:xfrm>
            <a:off x="17007135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5" name="Google Shape;4765;p68"/>
          <p:cNvSpPr/>
          <p:nvPr/>
        </p:nvSpPr>
        <p:spPr>
          <a:xfrm>
            <a:off x="19199611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6" name="Google Shape;4766;p68"/>
          <p:cNvSpPr/>
          <p:nvPr/>
        </p:nvSpPr>
        <p:spPr>
          <a:xfrm>
            <a:off x="19199611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7" name="Google Shape;4767;p68"/>
          <p:cNvSpPr/>
          <p:nvPr/>
        </p:nvSpPr>
        <p:spPr>
          <a:xfrm>
            <a:off x="17007135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8" name="Google Shape;4768;p68"/>
          <p:cNvSpPr/>
          <p:nvPr/>
        </p:nvSpPr>
        <p:spPr>
          <a:xfrm>
            <a:off x="17092560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9" name="Google Shape;4769;p68"/>
          <p:cNvSpPr/>
          <p:nvPr/>
        </p:nvSpPr>
        <p:spPr>
          <a:xfrm>
            <a:off x="19199611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0" name="Google Shape;4770;p68"/>
          <p:cNvSpPr/>
          <p:nvPr/>
        </p:nvSpPr>
        <p:spPr>
          <a:xfrm>
            <a:off x="17064085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1" name="Google Shape;4771;p68"/>
          <p:cNvSpPr/>
          <p:nvPr/>
        </p:nvSpPr>
        <p:spPr>
          <a:xfrm>
            <a:off x="19171136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2" name="Google Shape;4772;p68"/>
          <p:cNvSpPr/>
          <p:nvPr/>
        </p:nvSpPr>
        <p:spPr>
          <a:xfrm>
            <a:off x="17092560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3" name="Google Shape;4773;p68"/>
          <p:cNvSpPr/>
          <p:nvPr/>
        </p:nvSpPr>
        <p:spPr>
          <a:xfrm>
            <a:off x="19199611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4" name="Google Shape;4774;p68"/>
          <p:cNvSpPr/>
          <p:nvPr/>
        </p:nvSpPr>
        <p:spPr>
          <a:xfrm>
            <a:off x="17064085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5" name="Google Shape;4775;p68"/>
          <p:cNvSpPr/>
          <p:nvPr/>
        </p:nvSpPr>
        <p:spPr>
          <a:xfrm>
            <a:off x="19171136" y="4072970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6" name="Google Shape;4776;p68"/>
          <p:cNvSpPr/>
          <p:nvPr/>
        </p:nvSpPr>
        <p:spPr>
          <a:xfrm>
            <a:off x="19370572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7" name="Google Shape;4777;p68"/>
          <p:cNvSpPr/>
          <p:nvPr/>
        </p:nvSpPr>
        <p:spPr>
          <a:xfrm>
            <a:off x="19370572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8" name="Google Shape;4778;p68"/>
          <p:cNvSpPr/>
          <p:nvPr/>
        </p:nvSpPr>
        <p:spPr>
          <a:xfrm>
            <a:off x="19285147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9" name="Google Shape;4779;p68"/>
          <p:cNvSpPr/>
          <p:nvPr/>
        </p:nvSpPr>
        <p:spPr>
          <a:xfrm>
            <a:off x="19285147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0" name="Google Shape;4780;p68"/>
          <p:cNvSpPr/>
          <p:nvPr/>
        </p:nvSpPr>
        <p:spPr>
          <a:xfrm>
            <a:off x="19370572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1" name="Google Shape;4781;p68"/>
          <p:cNvSpPr/>
          <p:nvPr/>
        </p:nvSpPr>
        <p:spPr>
          <a:xfrm>
            <a:off x="19342097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2" name="Google Shape;4782;p68"/>
          <p:cNvSpPr/>
          <p:nvPr/>
        </p:nvSpPr>
        <p:spPr>
          <a:xfrm>
            <a:off x="19370572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3" name="Google Shape;4783;p68"/>
          <p:cNvSpPr/>
          <p:nvPr/>
        </p:nvSpPr>
        <p:spPr>
          <a:xfrm>
            <a:off x="19342097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4" name="Google Shape;4784;p68"/>
          <p:cNvSpPr/>
          <p:nvPr/>
        </p:nvSpPr>
        <p:spPr>
          <a:xfrm>
            <a:off x="19403139" y="314250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85" name="Google Shape;4785;p68"/>
          <p:cNvGrpSpPr/>
          <p:nvPr/>
        </p:nvGrpSpPr>
        <p:grpSpPr>
          <a:xfrm>
            <a:off x="19488561" y="399672"/>
            <a:ext cx="2107083" cy="3673161"/>
            <a:chOff x="39846" y="39846"/>
            <a:chExt cx="982873" cy="1713388"/>
          </a:xfrm>
        </p:grpSpPr>
        <p:grpSp>
          <p:nvGrpSpPr>
            <p:cNvPr id="4786" name="Google Shape;4786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787" name="Google Shape;4787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8" name="Google Shape;4788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9" name="Google Shape;4789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0" name="Google Shape;4790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1" name="Google Shape;4791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2" name="Google Shape;4792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3" name="Google Shape;4793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4" name="Google Shape;4794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5" name="Google Shape;4795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6" name="Google Shape;4796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7" name="Google Shape;4797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8" name="Google Shape;4798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9" name="Google Shape;4799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0" name="Google Shape;4800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1" name="Google Shape;4801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2" name="Google Shape;4802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3" name="Google Shape;4803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4" name="Google Shape;4804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5" name="Google Shape;4805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6" name="Google Shape;4806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7" name="Google Shape;4807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8" name="Google Shape;4808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9" name="Google Shape;4809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0" name="Google Shape;4810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1" name="Google Shape;4811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2" name="Google Shape;4812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3" name="Google Shape;4813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4" name="Google Shape;4814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15" name="Google Shape;4815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16" name="Google Shape;4816;p68"/>
          <p:cNvSpPr/>
          <p:nvPr/>
        </p:nvSpPr>
        <p:spPr>
          <a:xfrm>
            <a:off x="19488564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7" name="Google Shape;4817;p68"/>
          <p:cNvSpPr/>
          <p:nvPr/>
        </p:nvSpPr>
        <p:spPr>
          <a:xfrm>
            <a:off x="19488564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8" name="Google Shape;4818;p68"/>
          <p:cNvSpPr/>
          <p:nvPr/>
        </p:nvSpPr>
        <p:spPr>
          <a:xfrm>
            <a:off x="21595615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9" name="Google Shape;4819;p68"/>
          <p:cNvSpPr/>
          <p:nvPr/>
        </p:nvSpPr>
        <p:spPr>
          <a:xfrm>
            <a:off x="21595615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0" name="Google Shape;4820;p68"/>
          <p:cNvSpPr/>
          <p:nvPr/>
        </p:nvSpPr>
        <p:spPr>
          <a:xfrm>
            <a:off x="19403139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1" name="Google Shape;4821;p68"/>
          <p:cNvSpPr/>
          <p:nvPr/>
        </p:nvSpPr>
        <p:spPr>
          <a:xfrm>
            <a:off x="21595615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2" name="Google Shape;4822;p68"/>
          <p:cNvSpPr/>
          <p:nvPr/>
        </p:nvSpPr>
        <p:spPr>
          <a:xfrm>
            <a:off x="21595615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3" name="Google Shape;4823;p68"/>
          <p:cNvSpPr/>
          <p:nvPr/>
        </p:nvSpPr>
        <p:spPr>
          <a:xfrm>
            <a:off x="19403139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4" name="Google Shape;4824;p68"/>
          <p:cNvSpPr/>
          <p:nvPr/>
        </p:nvSpPr>
        <p:spPr>
          <a:xfrm>
            <a:off x="19488564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5" name="Google Shape;4825;p68"/>
          <p:cNvSpPr/>
          <p:nvPr/>
        </p:nvSpPr>
        <p:spPr>
          <a:xfrm>
            <a:off x="21595615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6" name="Google Shape;4826;p68"/>
          <p:cNvSpPr/>
          <p:nvPr/>
        </p:nvSpPr>
        <p:spPr>
          <a:xfrm>
            <a:off x="19460089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7" name="Google Shape;4827;p68"/>
          <p:cNvSpPr/>
          <p:nvPr/>
        </p:nvSpPr>
        <p:spPr>
          <a:xfrm>
            <a:off x="21567140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8" name="Google Shape;4828;p68"/>
          <p:cNvSpPr/>
          <p:nvPr/>
        </p:nvSpPr>
        <p:spPr>
          <a:xfrm>
            <a:off x="19488564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9" name="Google Shape;4829;p68"/>
          <p:cNvSpPr/>
          <p:nvPr/>
        </p:nvSpPr>
        <p:spPr>
          <a:xfrm>
            <a:off x="21595615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0" name="Google Shape;4830;p68"/>
          <p:cNvSpPr/>
          <p:nvPr/>
        </p:nvSpPr>
        <p:spPr>
          <a:xfrm>
            <a:off x="19460089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1" name="Google Shape;4831;p68"/>
          <p:cNvSpPr/>
          <p:nvPr/>
        </p:nvSpPr>
        <p:spPr>
          <a:xfrm>
            <a:off x="21567140" y="4072970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2" name="Google Shape;4832;p68"/>
          <p:cNvSpPr/>
          <p:nvPr/>
        </p:nvSpPr>
        <p:spPr>
          <a:xfrm>
            <a:off x="21766576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3" name="Google Shape;4833;p68"/>
          <p:cNvSpPr/>
          <p:nvPr/>
        </p:nvSpPr>
        <p:spPr>
          <a:xfrm>
            <a:off x="21766576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4" name="Google Shape;4834;p68"/>
          <p:cNvSpPr/>
          <p:nvPr/>
        </p:nvSpPr>
        <p:spPr>
          <a:xfrm>
            <a:off x="21681152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5" name="Google Shape;4835;p68"/>
          <p:cNvSpPr/>
          <p:nvPr/>
        </p:nvSpPr>
        <p:spPr>
          <a:xfrm>
            <a:off x="21681152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6" name="Google Shape;4836;p68"/>
          <p:cNvSpPr/>
          <p:nvPr/>
        </p:nvSpPr>
        <p:spPr>
          <a:xfrm>
            <a:off x="21766576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7" name="Google Shape;4837;p68"/>
          <p:cNvSpPr/>
          <p:nvPr/>
        </p:nvSpPr>
        <p:spPr>
          <a:xfrm>
            <a:off x="21738101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8" name="Google Shape;4838;p68"/>
          <p:cNvSpPr/>
          <p:nvPr/>
        </p:nvSpPr>
        <p:spPr>
          <a:xfrm>
            <a:off x="21766576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9" name="Google Shape;4839;p68"/>
          <p:cNvSpPr/>
          <p:nvPr/>
        </p:nvSpPr>
        <p:spPr>
          <a:xfrm>
            <a:off x="21738101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0" name="Google Shape;4840;p68"/>
          <p:cNvSpPr/>
          <p:nvPr/>
        </p:nvSpPr>
        <p:spPr>
          <a:xfrm>
            <a:off x="21799143" y="314250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41" name="Google Shape;4841;p68"/>
          <p:cNvGrpSpPr/>
          <p:nvPr/>
        </p:nvGrpSpPr>
        <p:grpSpPr>
          <a:xfrm>
            <a:off x="21884565" y="399672"/>
            <a:ext cx="2107083" cy="3673161"/>
            <a:chOff x="39846" y="39846"/>
            <a:chExt cx="982873" cy="1713388"/>
          </a:xfrm>
        </p:grpSpPr>
        <p:grpSp>
          <p:nvGrpSpPr>
            <p:cNvPr id="4842" name="Google Shape;4842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843" name="Google Shape;4843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4" name="Google Shape;4844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5" name="Google Shape;4845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6" name="Google Shape;4846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7" name="Google Shape;4847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8" name="Google Shape;4848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9" name="Google Shape;4849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0" name="Google Shape;4850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1" name="Google Shape;4851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2" name="Google Shape;4852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3" name="Google Shape;4853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4" name="Google Shape;4854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5" name="Google Shape;4855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6" name="Google Shape;4856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7" name="Google Shape;4857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8" name="Google Shape;4858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9" name="Google Shape;4859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0" name="Google Shape;4860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1" name="Google Shape;4861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2" name="Google Shape;4862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3" name="Google Shape;4863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4" name="Google Shape;4864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5" name="Google Shape;4865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6" name="Google Shape;4866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7" name="Google Shape;4867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8" name="Google Shape;4868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9" name="Google Shape;4869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0" name="Google Shape;4870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71" name="Google Shape;4871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72" name="Google Shape;4872;p68"/>
          <p:cNvSpPr/>
          <p:nvPr/>
        </p:nvSpPr>
        <p:spPr>
          <a:xfrm>
            <a:off x="21884568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3" name="Google Shape;4873;p68"/>
          <p:cNvSpPr/>
          <p:nvPr/>
        </p:nvSpPr>
        <p:spPr>
          <a:xfrm>
            <a:off x="21884568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4" name="Google Shape;4874;p68"/>
          <p:cNvSpPr/>
          <p:nvPr/>
        </p:nvSpPr>
        <p:spPr>
          <a:xfrm>
            <a:off x="23991619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5" name="Google Shape;4875;p68"/>
          <p:cNvSpPr/>
          <p:nvPr/>
        </p:nvSpPr>
        <p:spPr>
          <a:xfrm>
            <a:off x="23991619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6" name="Google Shape;4876;p68"/>
          <p:cNvSpPr/>
          <p:nvPr/>
        </p:nvSpPr>
        <p:spPr>
          <a:xfrm>
            <a:off x="21799143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7" name="Google Shape;4877;p68"/>
          <p:cNvSpPr/>
          <p:nvPr/>
        </p:nvSpPr>
        <p:spPr>
          <a:xfrm>
            <a:off x="23991619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8" name="Google Shape;4878;p68"/>
          <p:cNvSpPr/>
          <p:nvPr/>
        </p:nvSpPr>
        <p:spPr>
          <a:xfrm>
            <a:off x="23991619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9" name="Google Shape;4879;p68"/>
          <p:cNvSpPr/>
          <p:nvPr/>
        </p:nvSpPr>
        <p:spPr>
          <a:xfrm>
            <a:off x="21799143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0" name="Google Shape;4880;p68"/>
          <p:cNvSpPr/>
          <p:nvPr/>
        </p:nvSpPr>
        <p:spPr>
          <a:xfrm>
            <a:off x="21884568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1" name="Google Shape;4881;p68"/>
          <p:cNvSpPr/>
          <p:nvPr/>
        </p:nvSpPr>
        <p:spPr>
          <a:xfrm>
            <a:off x="23991619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2" name="Google Shape;4882;p68"/>
          <p:cNvSpPr/>
          <p:nvPr/>
        </p:nvSpPr>
        <p:spPr>
          <a:xfrm>
            <a:off x="21856093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3" name="Google Shape;4883;p68"/>
          <p:cNvSpPr/>
          <p:nvPr/>
        </p:nvSpPr>
        <p:spPr>
          <a:xfrm>
            <a:off x="23963144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4" name="Google Shape;4884;p68"/>
          <p:cNvSpPr/>
          <p:nvPr/>
        </p:nvSpPr>
        <p:spPr>
          <a:xfrm>
            <a:off x="21884568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5" name="Google Shape;4885;p68"/>
          <p:cNvSpPr/>
          <p:nvPr/>
        </p:nvSpPr>
        <p:spPr>
          <a:xfrm>
            <a:off x="23991619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6" name="Google Shape;4886;p68"/>
          <p:cNvSpPr/>
          <p:nvPr/>
        </p:nvSpPr>
        <p:spPr>
          <a:xfrm>
            <a:off x="21856093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7" name="Google Shape;4887;p68"/>
          <p:cNvSpPr/>
          <p:nvPr/>
        </p:nvSpPr>
        <p:spPr>
          <a:xfrm>
            <a:off x="23963144" y="4072970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8" name="Google Shape;4888;p68"/>
          <p:cNvSpPr/>
          <p:nvPr/>
        </p:nvSpPr>
        <p:spPr>
          <a:xfrm>
            <a:off x="24162580" y="31425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9" name="Google Shape;4889;p68"/>
          <p:cNvSpPr/>
          <p:nvPr/>
        </p:nvSpPr>
        <p:spPr>
          <a:xfrm>
            <a:off x="24162580" y="4072970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0" name="Google Shape;4890;p68"/>
          <p:cNvSpPr/>
          <p:nvPr/>
        </p:nvSpPr>
        <p:spPr>
          <a:xfrm>
            <a:off x="24077156" y="399675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1" name="Google Shape;4891;p68"/>
          <p:cNvSpPr/>
          <p:nvPr/>
        </p:nvSpPr>
        <p:spPr>
          <a:xfrm>
            <a:off x="24077156" y="4072970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2" name="Google Shape;4892;p68"/>
          <p:cNvSpPr/>
          <p:nvPr/>
        </p:nvSpPr>
        <p:spPr>
          <a:xfrm>
            <a:off x="24162580" y="371200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3" name="Google Shape;4893;p68"/>
          <p:cNvSpPr/>
          <p:nvPr/>
        </p:nvSpPr>
        <p:spPr>
          <a:xfrm>
            <a:off x="24134106" y="399639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4" name="Google Shape;4894;p68"/>
          <p:cNvSpPr/>
          <p:nvPr/>
        </p:nvSpPr>
        <p:spPr>
          <a:xfrm>
            <a:off x="24162580" y="4044495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5" name="Google Shape;4895;p68"/>
          <p:cNvSpPr/>
          <p:nvPr/>
        </p:nvSpPr>
        <p:spPr>
          <a:xfrm>
            <a:off x="24134106" y="4072936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6" name="Google Shape;4896;p68"/>
          <p:cNvSpPr/>
          <p:nvPr/>
        </p:nvSpPr>
        <p:spPr>
          <a:xfrm>
            <a:off x="315425" y="4229882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97" name="Google Shape;4897;p68"/>
          <p:cNvGrpSpPr/>
          <p:nvPr/>
        </p:nvGrpSpPr>
        <p:grpSpPr>
          <a:xfrm>
            <a:off x="400847" y="4315304"/>
            <a:ext cx="2107083" cy="3673161"/>
            <a:chOff x="39846" y="39846"/>
            <a:chExt cx="982873" cy="1713388"/>
          </a:xfrm>
        </p:grpSpPr>
        <p:grpSp>
          <p:nvGrpSpPr>
            <p:cNvPr id="4898" name="Google Shape;4898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899" name="Google Shape;4899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0" name="Google Shape;4900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1" name="Google Shape;4901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2" name="Google Shape;4902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3" name="Google Shape;4903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4" name="Google Shape;4904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5" name="Google Shape;4905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6" name="Google Shape;4906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7" name="Google Shape;4907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8" name="Google Shape;4908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9" name="Google Shape;4909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0" name="Google Shape;4910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1" name="Google Shape;4911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2" name="Google Shape;4912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3" name="Google Shape;4913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4" name="Google Shape;4914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5" name="Google Shape;4915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6" name="Google Shape;4916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7" name="Google Shape;4917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8" name="Google Shape;4918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9" name="Google Shape;4919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0" name="Google Shape;4920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1" name="Google Shape;4921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2" name="Google Shape;4922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3" name="Google Shape;4923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4" name="Google Shape;4924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5" name="Google Shape;4925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6" name="Google Shape;4926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27" name="Google Shape;4927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28" name="Google Shape;4928;p68"/>
          <p:cNvSpPr/>
          <p:nvPr/>
        </p:nvSpPr>
        <p:spPr>
          <a:xfrm>
            <a:off x="400850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9" name="Google Shape;4929;p68"/>
          <p:cNvSpPr/>
          <p:nvPr/>
        </p:nvSpPr>
        <p:spPr>
          <a:xfrm>
            <a:off x="400850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0" name="Google Shape;4930;p68"/>
          <p:cNvSpPr/>
          <p:nvPr/>
        </p:nvSpPr>
        <p:spPr>
          <a:xfrm>
            <a:off x="2507901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1" name="Google Shape;4931;p68"/>
          <p:cNvSpPr/>
          <p:nvPr/>
        </p:nvSpPr>
        <p:spPr>
          <a:xfrm>
            <a:off x="2507901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2" name="Google Shape;4932;p68"/>
          <p:cNvSpPr/>
          <p:nvPr/>
        </p:nvSpPr>
        <p:spPr>
          <a:xfrm>
            <a:off x="315425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3" name="Google Shape;4933;p68"/>
          <p:cNvSpPr/>
          <p:nvPr/>
        </p:nvSpPr>
        <p:spPr>
          <a:xfrm>
            <a:off x="2507901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4" name="Google Shape;4934;p68"/>
          <p:cNvSpPr/>
          <p:nvPr/>
        </p:nvSpPr>
        <p:spPr>
          <a:xfrm>
            <a:off x="2507901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5" name="Google Shape;4935;p68"/>
          <p:cNvSpPr/>
          <p:nvPr/>
        </p:nvSpPr>
        <p:spPr>
          <a:xfrm>
            <a:off x="315425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6" name="Google Shape;4936;p68"/>
          <p:cNvSpPr/>
          <p:nvPr/>
        </p:nvSpPr>
        <p:spPr>
          <a:xfrm>
            <a:off x="400850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7" name="Google Shape;4937;p68"/>
          <p:cNvSpPr/>
          <p:nvPr/>
        </p:nvSpPr>
        <p:spPr>
          <a:xfrm>
            <a:off x="2507901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8" name="Google Shape;4938;p68"/>
          <p:cNvSpPr/>
          <p:nvPr/>
        </p:nvSpPr>
        <p:spPr>
          <a:xfrm>
            <a:off x="372375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9" name="Google Shape;4939;p68"/>
          <p:cNvSpPr/>
          <p:nvPr/>
        </p:nvSpPr>
        <p:spPr>
          <a:xfrm>
            <a:off x="2479426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0" name="Google Shape;4940;p68"/>
          <p:cNvSpPr/>
          <p:nvPr/>
        </p:nvSpPr>
        <p:spPr>
          <a:xfrm>
            <a:off x="400850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1" name="Google Shape;4941;p68"/>
          <p:cNvSpPr/>
          <p:nvPr/>
        </p:nvSpPr>
        <p:spPr>
          <a:xfrm>
            <a:off x="2507901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2" name="Google Shape;4942;p68"/>
          <p:cNvSpPr/>
          <p:nvPr/>
        </p:nvSpPr>
        <p:spPr>
          <a:xfrm>
            <a:off x="372375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3" name="Google Shape;4943;p68"/>
          <p:cNvSpPr/>
          <p:nvPr/>
        </p:nvSpPr>
        <p:spPr>
          <a:xfrm>
            <a:off x="2479426" y="7988603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4" name="Google Shape;4944;p68"/>
          <p:cNvSpPr/>
          <p:nvPr/>
        </p:nvSpPr>
        <p:spPr>
          <a:xfrm>
            <a:off x="2678862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5" name="Google Shape;4945;p68"/>
          <p:cNvSpPr/>
          <p:nvPr/>
        </p:nvSpPr>
        <p:spPr>
          <a:xfrm>
            <a:off x="2678862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6" name="Google Shape;4946;p68"/>
          <p:cNvSpPr/>
          <p:nvPr/>
        </p:nvSpPr>
        <p:spPr>
          <a:xfrm>
            <a:off x="2593438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7" name="Google Shape;4947;p68"/>
          <p:cNvSpPr/>
          <p:nvPr/>
        </p:nvSpPr>
        <p:spPr>
          <a:xfrm>
            <a:off x="2593438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8" name="Google Shape;4948;p68"/>
          <p:cNvSpPr/>
          <p:nvPr/>
        </p:nvSpPr>
        <p:spPr>
          <a:xfrm>
            <a:off x="2678862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9" name="Google Shape;4949;p68"/>
          <p:cNvSpPr/>
          <p:nvPr/>
        </p:nvSpPr>
        <p:spPr>
          <a:xfrm>
            <a:off x="2650387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0" name="Google Shape;4950;p68"/>
          <p:cNvSpPr/>
          <p:nvPr/>
        </p:nvSpPr>
        <p:spPr>
          <a:xfrm>
            <a:off x="2678862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1" name="Google Shape;4951;p68"/>
          <p:cNvSpPr/>
          <p:nvPr/>
        </p:nvSpPr>
        <p:spPr>
          <a:xfrm>
            <a:off x="2650387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2" name="Google Shape;4952;p68"/>
          <p:cNvSpPr/>
          <p:nvPr/>
        </p:nvSpPr>
        <p:spPr>
          <a:xfrm>
            <a:off x="2663781" y="4229882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53" name="Google Shape;4953;p68"/>
          <p:cNvGrpSpPr/>
          <p:nvPr/>
        </p:nvGrpSpPr>
        <p:grpSpPr>
          <a:xfrm>
            <a:off x="2749203" y="4315304"/>
            <a:ext cx="2107083" cy="3673161"/>
            <a:chOff x="39846" y="39846"/>
            <a:chExt cx="982873" cy="1713388"/>
          </a:xfrm>
        </p:grpSpPr>
        <p:grpSp>
          <p:nvGrpSpPr>
            <p:cNvPr id="4954" name="Google Shape;4954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4955" name="Google Shape;4955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6" name="Google Shape;4956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7" name="Google Shape;4957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8" name="Google Shape;4958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9" name="Google Shape;4959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0" name="Google Shape;4960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1" name="Google Shape;4961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2" name="Google Shape;4962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3" name="Google Shape;4963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4" name="Google Shape;4964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5" name="Google Shape;4965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6" name="Google Shape;4966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7" name="Google Shape;4967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8" name="Google Shape;4968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9" name="Google Shape;4969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0" name="Google Shape;4970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1" name="Google Shape;4971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2" name="Google Shape;4972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3" name="Google Shape;4973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4" name="Google Shape;4974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5" name="Google Shape;4975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6" name="Google Shape;4976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7" name="Google Shape;4977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8" name="Google Shape;4978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9" name="Google Shape;4979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0" name="Google Shape;4980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1" name="Google Shape;4981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2" name="Google Shape;4982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83" name="Google Shape;4983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84" name="Google Shape;4984;p68"/>
          <p:cNvSpPr/>
          <p:nvPr/>
        </p:nvSpPr>
        <p:spPr>
          <a:xfrm>
            <a:off x="2749206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5" name="Google Shape;4985;p68"/>
          <p:cNvSpPr/>
          <p:nvPr/>
        </p:nvSpPr>
        <p:spPr>
          <a:xfrm>
            <a:off x="2749206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6" name="Google Shape;4986;p68"/>
          <p:cNvSpPr/>
          <p:nvPr/>
        </p:nvSpPr>
        <p:spPr>
          <a:xfrm>
            <a:off x="4856257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7" name="Google Shape;4987;p68"/>
          <p:cNvSpPr/>
          <p:nvPr/>
        </p:nvSpPr>
        <p:spPr>
          <a:xfrm>
            <a:off x="4856257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8" name="Google Shape;4988;p68"/>
          <p:cNvSpPr/>
          <p:nvPr/>
        </p:nvSpPr>
        <p:spPr>
          <a:xfrm>
            <a:off x="2663781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9" name="Google Shape;4989;p68"/>
          <p:cNvSpPr/>
          <p:nvPr/>
        </p:nvSpPr>
        <p:spPr>
          <a:xfrm>
            <a:off x="4856257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0" name="Google Shape;4990;p68"/>
          <p:cNvSpPr/>
          <p:nvPr/>
        </p:nvSpPr>
        <p:spPr>
          <a:xfrm>
            <a:off x="4856257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1" name="Google Shape;4991;p68"/>
          <p:cNvSpPr/>
          <p:nvPr/>
        </p:nvSpPr>
        <p:spPr>
          <a:xfrm>
            <a:off x="2663781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2" name="Google Shape;4992;p68"/>
          <p:cNvSpPr/>
          <p:nvPr/>
        </p:nvSpPr>
        <p:spPr>
          <a:xfrm>
            <a:off x="2749206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3" name="Google Shape;4993;p68"/>
          <p:cNvSpPr/>
          <p:nvPr/>
        </p:nvSpPr>
        <p:spPr>
          <a:xfrm>
            <a:off x="4856257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4" name="Google Shape;4994;p68"/>
          <p:cNvSpPr/>
          <p:nvPr/>
        </p:nvSpPr>
        <p:spPr>
          <a:xfrm>
            <a:off x="2720731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5" name="Google Shape;4995;p68"/>
          <p:cNvSpPr/>
          <p:nvPr/>
        </p:nvSpPr>
        <p:spPr>
          <a:xfrm>
            <a:off x="4827782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6" name="Google Shape;4996;p68"/>
          <p:cNvSpPr/>
          <p:nvPr/>
        </p:nvSpPr>
        <p:spPr>
          <a:xfrm>
            <a:off x="2749206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7" name="Google Shape;4997;p68"/>
          <p:cNvSpPr/>
          <p:nvPr/>
        </p:nvSpPr>
        <p:spPr>
          <a:xfrm>
            <a:off x="4856257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8" name="Google Shape;4998;p68"/>
          <p:cNvSpPr/>
          <p:nvPr/>
        </p:nvSpPr>
        <p:spPr>
          <a:xfrm>
            <a:off x="2720731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9" name="Google Shape;4999;p68"/>
          <p:cNvSpPr/>
          <p:nvPr/>
        </p:nvSpPr>
        <p:spPr>
          <a:xfrm>
            <a:off x="4827782" y="7988603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0" name="Google Shape;5000;p68"/>
          <p:cNvSpPr/>
          <p:nvPr/>
        </p:nvSpPr>
        <p:spPr>
          <a:xfrm>
            <a:off x="5027219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1" name="Google Shape;5001;p68"/>
          <p:cNvSpPr/>
          <p:nvPr/>
        </p:nvSpPr>
        <p:spPr>
          <a:xfrm>
            <a:off x="5027219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2" name="Google Shape;5002;p68"/>
          <p:cNvSpPr/>
          <p:nvPr/>
        </p:nvSpPr>
        <p:spPr>
          <a:xfrm>
            <a:off x="4941794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3" name="Google Shape;5003;p68"/>
          <p:cNvSpPr/>
          <p:nvPr/>
        </p:nvSpPr>
        <p:spPr>
          <a:xfrm>
            <a:off x="4941794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4" name="Google Shape;5004;p68"/>
          <p:cNvSpPr/>
          <p:nvPr/>
        </p:nvSpPr>
        <p:spPr>
          <a:xfrm>
            <a:off x="5027219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5" name="Google Shape;5005;p68"/>
          <p:cNvSpPr/>
          <p:nvPr/>
        </p:nvSpPr>
        <p:spPr>
          <a:xfrm>
            <a:off x="4998744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6" name="Google Shape;5006;p68"/>
          <p:cNvSpPr/>
          <p:nvPr/>
        </p:nvSpPr>
        <p:spPr>
          <a:xfrm>
            <a:off x="5027219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7" name="Google Shape;5007;p68"/>
          <p:cNvSpPr/>
          <p:nvPr/>
        </p:nvSpPr>
        <p:spPr>
          <a:xfrm>
            <a:off x="4998744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8" name="Google Shape;5008;p68"/>
          <p:cNvSpPr/>
          <p:nvPr/>
        </p:nvSpPr>
        <p:spPr>
          <a:xfrm>
            <a:off x="5027115" y="4229882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09" name="Google Shape;5009;p68"/>
          <p:cNvGrpSpPr/>
          <p:nvPr/>
        </p:nvGrpSpPr>
        <p:grpSpPr>
          <a:xfrm>
            <a:off x="5112537" y="4315304"/>
            <a:ext cx="2107083" cy="3673161"/>
            <a:chOff x="39846" y="39846"/>
            <a:chExt cx="982873" cy="1713388"/>
          </a:xfrm>
        </p:grpSpPr>
        <p:grpSp>
          <p:nvGrpSpPr>
            <p:cNvPr id="5010" name="Google Shape;5010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5011" name="Google Shape;5011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2" name="Google Shape;5012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3" name="Google Shape;5013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4" name="Google Shape;5014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5" name="Google Shape;5015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6" name="Google Shape;5016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7" name="Google Shape;5017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8" name="Google Shape;5018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9" name="Google Shape;5019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0" name="Google Shape;5020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1" name="Google Shape;5021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2" name="Google Shape;5022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3" name="Google Shape;5023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4" name="Google Shape;5024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5" name="Google Shape;5025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6" name="Google Shape;5026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7" name="Google Shape;5027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8" name="Google Shape;5028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9" name="Google Shape;5029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0" name="Google Shape;5030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1" name="Google Shape;5031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2" name="Google Shape;5032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3" name="Google Shape;5033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4" name="Google Shape;5034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5" name="Google Shape;5035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6" name="Google Shape;5036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7" name="Google Shape;5037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8" name="Google Shape;5038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39" name="Google Shape;5039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0" name="Google Shape;5040;p68"/>
          <p:cNvSpPr/>
          <p:nvPr/>
        </p:nvSpPr>
        <p:spPr>
          <a:xfrm>
            <a:off x="5112540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1" name="Google Shape;5041;p68"/>
          <p:cNvSpPr/>
          <p:nvPr/>
        </p:nvSpPr>
        <p:spPr>
          <a:xfrm>
            <a:off x="5112540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2" name="Google Shape;5042;p68"/>
          <p:cNvSpPr/>
          <p:nvPr/>
        </p:nvSpPr>
        <p:spPr>
          <a:xfrm>
            <a:off x="7219591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3" name="Google Shape;5043;p68"/>
          <p:cNvSpPr/>
          <p:nvPr/>
        </p:nvSpPr>
        <p:spPr>
          <a:xfrm>
            <a:off x="7219591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4" name="Google Shape;5044;p68"/>
          <p:cNvSpPr/>
          <p:nvPr/>
        </p:nvSpPr>
        <p:spPr>
          <a:xfrm>
            <a:off x="5027115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5" name="Google Shape;5045;p68"/>
          <p:cNvSpPr/>
          <p:nvPr/>
        </p:nvSpPr>
        <p:spPr>
          <a:xfrm>
            <a:off x="7219591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6" name="Google Shape;5046;p68"/>
          <p:cNvSpPr/>
          <p:nvPr/>
        </p:nvSpPr>
        <p:spPr>
          <a:xfrm>
            <a:off x="7219591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7" name="Google Shape;5047;p68"/>
          <p:cNvSpPr/>
          <p:nvPr/>
        </p:nvSpPr>
        <p:spPr>
          <a:xfrm>
            <a:off x="5027115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8" name="Google Shape;5048;p68"/>
          <p:cNvSpPr/>
          <p:nvPr/>
        </p:nvSpPr>
        <p:spPr>
          <a:xfrm>
            <a:off x="5112540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9" name="Google Shape;5049;p68"/>
          <p:cNvSpPr/>
          <p:nvPr/>
        </p:nvSpPr>
        <p:spPr>
          <a:xfrm>
            <a:off x="7219591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0" name="Google Shape;5050;p68"/>
          <p:cNvSpPr/>
          <p:nvPr/>
        </p:nvSpPr>
        <p:spPr>
          <a:xfrm>
            <a:off x="5084065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1" name="Google Shape;5051;p68"/>
          <p:cNvSpPr/>
          <p:nvPr/>
        </p:nvSpPr>
        <p:spPr>
          <a:xfrm>
            <a:off x="7191116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2" name="Google Shape;5052;p68"/>
          <p:cNvSpPr/>
          <p:nvPr/>
        </p:nvSpPr>
        <p:spPr>
          <a:xfrm>
            <a:off x="5112540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3" name="Google Shape;5053;p68"/>
          <p:cNvSpPr/>
          <p:nvPr/>
        </p:nvSpPr>
        <p:spPr>
          <a:xfrm>
            <a:off x="7219591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4" name="Google Shape;5054;p68"/>
          <p:cNvSpPr/>
          <p:nvPr/>
        </p:nvSpPr>
        <p:spPr>
          <a:xfrm>
            <a:off x="5084065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5" name="Google Shape;5055;p68"/>
          <p:cNvSpPr/>
          <p:nvPr/>
        </p:nvSpPr>
        <p:spPr>
          <a:xfrm>
            <a:off x="7191116" y="7988603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6" name="Google Shape;5056;p68"/>
          <p:cNvSpPr/>
          <p:nvPr/>
        </p:nvSpPr>
        <p:spPr>
          <a:xfrm>
            <a:off x="7390552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7" name="Google Shape;5057;p68"/>
          <p:cNvSpPr/>
          <p:nvPr/>
        </p:nvSpPr>
        <p:spPr>
          <a:xfrm>
            <a:off x="7390552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8" name="Google Shape;5058;p68"/>
          <p:cNvSpPr/>
          <p:nvPr/>
        </p:nvSpPr>
        <p:spPr>
          <a:xfrm>
            <a:off x="7305127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9" name="Google Shape;5059;p68"/>
          <p:cNvSpPr/>
          <p:nvPr/>
        </p:nvSpPr>
        <p:spPr>
          <a:xfrm>
            <a:off x="7305127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0" name="Google Shape;5060;p68"/>
          <p:cNvSpPr/>
          <p:nvPr/>
        </p:nvSpPr>
        <p:spPr>
          <a:xfrm>
            <a:off x="7390552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1" name="Google Shape;5061;p68"/>
          <p:cNvSpPr/>
          <p:nvPr/>
        </p:nvSpPr>
        <p:spPr>
          <a:xfrm>
            <a:off x="7362077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2" name="Google Shape;5062;p68"/>
          <p:cNvSpPr/>
          <p:nvPr/>
        </p:nvSpPr>
        <p:spPr>
          <a:xfrm>
            <a:off x="7390552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3" name="Google Shape;5063;p68"/>
          <p:cNvSpPr/>
          <p:nvPr/>
        </p:nvSpPr>
        <p:spPr>
          <a:xfrm>
            <a:off x="7362077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4" name="Google Shape;5064;p68"/>
          <p:cNvSpPr/>
          <p:nvPr/>
        </p:nvSpPr>
        <p:spPr>
          <a:xfrm>
            <a:off x="7423119" y="4229882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5" name="Google Shape;5065;p68"/>
          <p:cNvGrpSpPr/>
          <p:nvPr/>
        </p:nvGrpSpPr>
        <p:grpSpPr>
          <a:xfrm>
            <a:off x="7508541" y="4315304"/>
            <a:ext cx="2107083" cy="3673161"/>
            <a:chOff x="39846" y="39846"/>
            <a:chExt cx="982873" cy="1713388"/>
          </a:xfrm>
        </p:grpSpPr>
        <p:grpSp>
          <p:nvGrpSpPr>
            <p:cNvPr id="5066" name="Google Shape;5066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5067" name="Google Shape;5067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8" name="Google Shape;5068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9" name="Google Shape;5069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0" name="Google Shape;5070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1" name="Google Shape;5071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2" name="Google Shape;5072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3" name="Google Shape;5073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4" name="Google Shape;5074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5" name="Google Shape;5075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6" name="Google Shape;5076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7" name="Google Shape;5077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8" name="Google Shape;5078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9" name="Google Shape;5079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0" name="Google Shape;5080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1" name="Google Shape;5081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2" name="Google Shape;5082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3" name="Google Shape;5083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4" name="Google Shape;5084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5" name="Google Shape;5085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6" name="Google Shape;5086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7" name="Google Shape;5087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8" name="Google Shape;5088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9" name="Google Shape;5089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0" name="Google Shape;5090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1" name="Google Shape;5091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2" name="Google Shape;5092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3" name="Google Shape;5093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4" name="Google Shape;5094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95" name="Google Shape;5095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96" name="Google Shape;5096;p68"/>
          <p:cNvSpPr/>
          <p:nvPr/>
        </p:nvSpPr>
        <p:spPr>
          <a:xfrm>
            <a:off x="7508544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7" name="Google Shape;5097;p68"/>
          <p:cNvSpPr/>
          <p:nvPr/>
        </p:nvSpPr>
        <p:spPr>
          <a:xfrm>
            <a:off x="7508544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8" name="Google Shape;5098;p68"/>
          <p:cNvSpPr/>
          <p:nvPr/>
        </p:nvSpPr>
        <p:spPr>
          <a:xfrm>
            <a:off x="9615595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9" name="Google Shape;5099;p68"/>
          <p:cNvSpPr/>
          <p:nvPr/>
        </p:nvSpPr>
        <p:spPr>
          <a:xfrm>
            <a:off x="9615595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0" name="Google Shape;5100;p68"/>
          <p:cNvSpPr/>
          <p:nvPr/>
        </p:nvSpPr>
        <p:spPr>
          <a:xfrm>
            <a:off x="7423119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1" name="Google Shape;5101;p68"/>
          <p:cNvSpPr/>
          <p:nvPr/>
        </p:nvSpPr>
        <p:spPr>
          <a:xfrm>
            <a:off x="9615595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2" name="Google Shape;5102;p68"/>
          <p:cNvSpPr/>
          <p:nvPr/>
        </p:nvSpPr>
        <p:spPr>
          <a:xfrm>
            <a:off x="9615595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3" name="Google Shape;5103;p68"/>
          <p:cNvSpPr/>
          <p:nvPr/>
        </p:nvSpPr>
        <p:spPr>
          <a:xfrm>
            <a:off x="7423119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4" name="Google Shape;5104;p68"/>
          <p:cNvSpPr/>
          <p:nvPr/>
        </p:nvSpPr>
        <p:spPr>
          <a:xfrm>
            <a:off x="7508544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5" name="Google Shape;5105;p68"/>
          <p:cNvSpPr/>
          <p:nvPr/>
        </p:nvSpPr>
        <p:spPr>
          <a:xfrm>
            <a:off x="9615595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6" name="Google Shape;5106;p68"/>
          <p:cNvSpPr/>
          <p:nvPr/>
        </p:nvSpPr>
        <p:spPr>
          <a:xfrm>
            <a:off x="7480069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7" name="Google Shape;5107;p68"/>
          <p:cNvSpPr/>
          <p:nvPr/>
        </p:nvSpPr>
        <p:spPr>
          <a:xfrm>
            <a:off x="9587120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8" name="Google Shape;5108;p68"/>
          <p:cNvSpPr/>
          <p:nvPr/>
        </p:nvSpPr>
        <p:spPr>
          <a:xfrm>
            <a:off x="7508544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9" name="Google Shape;5109;p68"/>
          <p:cNvSpPr/>
          <p:nvPr/>
        </p:nvSpPr>
        <p:spPr>
          <a:xfrm>
            <a:off x="9615595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0" name="Google Shape;5110;p68"/>
          <p:cNvSpPr/>
          <p:nvPr/>
        </p:nvSpPr>
        <p:spPr>
          <a:xfrm>
            <a:off x="7480069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1" name="Google Shape;5111;p68"/>
          <p:cNvSpPr/>
          <p:nvPr/>
        </p:nvSpPr>
        <p:spPr>
          <a:xfrm>
            <a:off x="9587120" y="7988603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2" name="Google Shape;5112;p68"/>
          <p:cNvSpPr/>
          <p:nvPr/>
        </p:nvSpPr>
        <p:spPr>
          <a:xfrm>
            <a:off x="9786556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3" name="Google Shape;5113;p68"/>
          <p:cNvSpPr/>
          <p:nvPr/>
        </p:nvSpPr>
        <p:spPr>
          <a:xfrm>
            <a:off x="9786556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4" name="Google Shape;5114;p68"/>
          <p:cNvSpPr/>
          <p:nvPr/>
        </p:nvSpPr>
        <p:spPr>
          <a:xfrm>
            <a:off x="9701131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5" name="Google Shape;5115;p68"/>
          <p:cNvSpPr/>
          <p:nvPr/>
        </p:nvSpPr>
        <p:spPr>
          <a:xfrm>
            <a:off x="9701131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6" name="Google Shape;5116;p68"/>
          <p:cNvSpPr/>
          <p:nvPr/>
        </p:nvSpPr>
        <p:spPr>
          <a:xfrm>
            <a:off x="9786556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7" name="Google Shape;5117;p68"/>
          <p:cNvSpPr/>
          <p:nvPr/>
        </p:nvSpPr>
        <p:spPr>
          <a:xfrm>
            <a:off x="9758081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8" name="Google Shape;5118;p68"/>
          <p:cNvSpPr/>
          <p:nvPr/>
        </p:nvSpPr>
        <p:spPr>
          <a:xfrm>
            <a:off x="9786556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9" name="Google Shape;5119;p68"/>
          <p:cNvSpPr/>
          <p:nvPr/>
        </p:nvSpPr>
        <p:spPr>
          <a:xfrm>
            <a:off x="9758081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0" name="Google Shape;5120;p68"/>
          <p:cNvSpPr/>
          <p:nvPr/>
        </p:nvSpPr>
        <p:spPr>
          <a:xfrm>
            <a:off x="9819123" y="4229882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21" name="Google Shape;5121;p68"/>
          <p:cNvGrpSpPr/>
          <p:nvPr/>
        </p:nvGrpSpPr>
        <p:grpSpPr>
          <a:xfrm>
            <a:off x="9904545" y="4315304"/>
            <a:ext cx="2107083" cy="3673161"/>
            <a:chOff x="39846" y="39846"/>
            <a:chExt cx="982873" cy="1713388"/>
          </a:xfrm>
        </p:grpSpPr>
        <p:grpSp>
          <p:nvGrpSpPr>
            <p:cNvPr id="5122" name="Google Shape;5122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5123" name="Google Shape;5123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4" name="Google Shape;5124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5" name="Google Shape;5125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6" name="Google Shape;5126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7" name="Google Shape;5127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8" name="Google Shape;5128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9" name="Google Shape;5129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0" name="Google Shape;5130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1" name="Google Shape;5131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2" name="Google Shape;5132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3" name="Google Shape;5133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4" name="Google Shape;5134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5" name="Google Shape;5135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6" name="Google Shape;5136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7" name="Google Shape;5137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8" name="Google Shape;5138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9" name="Google Shape;5139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0" name="Google Shape;5140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1" name="Google Shape;5141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2" name="Google Shape;5142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3" name="Google Shape;5143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4" name="Google Shape;5144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5" name="Google Shape;5145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6" name="Google Shape;5146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7" name="Google Shape;5147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8" name="Google Shape;5148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9" name="Google Shape;5149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0" name="Google Shape;5150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51" name="Google Shape;5151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2" name="Google Shape;5152;p68"/>
          <p:cNvSpPr/>
          <p:nvPr/>
        </p:nvSpPr>
        <p:spPr>
          <a:xfrm>
            <a:off x="9904548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3" name="Google Shape;5153;p68"/>
          <p:cNvSpPr/>
          <p:nvPr/>
        </p:nvSpPr>
        <p:spPr>
          <a:xfrm>
            <a:off x="9904548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4" name="Google Shape;5154;p68"/>
          <p:cNvSpPr/>
          <p:nvPr/>
        </p:nvSpPr>
        <p:spPr>
          <a:xfrm>
            <a:off x="12011599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5" name="Google Shape;5155;p68"/>
          <p:cNvSpPr/>
          <p:nvPr/>
        </p:nvSpPr>
        <p:spPr>
          <a:xfrm>
            <a:off x="12011599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6" name="Google Shape;5156;p68"/>
          <p:cNvSpPr/>
          <p:nvPr/>
        </p:nvSpPr>
        <p:spPr>
          <a:xfrm>
            <a:off x="9819123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7" name="Google Shape;5157;p68"/>
          <p:cNvSpPr/>
          <p:nvPr/>
        </p:nvSpPr>
        <p:spPr>
          <a:xfrm>
            <a:off x="12011599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8" name="Google Shape;5158;p68"/>
          <p:cNvSpPr/>
          <p:nvPr/>
        </p:nvSpPr>
        <p:spPr>
          <a:xfrm>
            <a:off x="12011599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9" name="Google Shape;5159;p68"/>
          <p:cNvSpPr/>
          <p:nvPr/>
        </p:nvSpPr>
        <p:spPr>
          <a:xfrm>
            <a:off x="9819123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0" name="Google Shape;5160;p68"/>
          <p:cNvSpPr/>
          <p:nvPr/>
        </p:nvSpPr>
        <p:spPr>
          <a:xfrm>
            <a:off x="9904548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1" name="Google Shape;5161;p68"/>
          <p:cNvSpPr/>
          <p:nvPr/>
        </p:nvSpPr>
        <p:spPr>
          <a:xfrm>
            <a:off x="12011599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2" name="Google Shape;5162;p68"/>
          <p:cNvSpPr/>
          <p:nvPr/>
        </p:nvSpPr>
        <p:spPr>
          <a:xfrm>
            <a:off x="9876073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3" name="Google Shape;5163;p68"/>
          <p:cNvSpPr/>
          <p:nvPr/>
        </p:nvSpPr>
        <p:spPr>
          <a:xfrm>
            <a:off x="11983124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4" name="Google Shape;5164;p68"/>
          <p:cNvSpPr/>
          <p:nvPr/>
        </p:nvSpPr>
        <p:spPr>
          <a:xfrm>
            <a:off x="9904548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5" name="Google Shape;5165;p68"/>
          <p:cNvSpPr/>
          <p:nvPr/>
        </p:nvSpPr>
        <p:spPr>
          <a:xfrm>
            <a:off x="12011599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6" name="Google Shape;5166;p68"/>
          <p:cNvSpPr/>
          <p:nvPr/>
        </p:nvSpPr>
        <p:spPr>
          <a:xfrm>
            <a:off x="9876073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7" name="Google Shape;5167;p68"/>
          <p:cNvSpPr/>
          <p:nvPr/>
        </p:nvSpPr>
        <p:spPr>
          <a:xfrm>
            <a:off x="11983124" y="7988603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8" name="Google Shape;5168;p68"/>
          <p:cNvSpPr/>
          <p:nvPr/>
        </p:nvSpPr>
        <p:spPr>
          <a:xfrm>
            <a:off x="12182560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9" name="Google Shape;5169;p68"/>
          <p:cNvSpPr/>
          <p:nvPr/>
        </p:nvSpPr>
        <p:spPr>
          <a:xfrm>
            <a:off x="12182560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0" name="Google Shape;5170;p68"/>
          <p:cNvSpPr/>
          <p:nvPr/>
        </p:nvSpPr>
        <p:spPr>
          <a:xfrm>
            <a:off x="12097135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1" name="Google Shape;5171;p68"/>
          <p:cNvSpPr/>
          <p:nvPr/>
        </p:nvSpPr>
        <p:spPr>
          <a:xfrm>
            <a:off x="12097135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2" name="Google Shape;5172;p68"/>
          <p:cNvSpPr/>
          <p:nvPr/>
        </p:nvSpPr>
        <p:spPr>
          <a:xfrm>
            <a:off x="12182560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3" name="Google Shape;5173;p68"/>
          <p:cNvSpPr/>
          <p:nvPr/>
        </p:nvSpPr>
        <p:spPr>
          <a:xfrm>
            <a:off x="12154085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4" name="Google Shape;5174;p68"/>
          <p:cNvSpPr/>
          <p:nvPr/>
        </p:nvSpPr>
        <p:spPr>
          <a:xfrm>
            <a:off x="12182560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5" name="Google Shape;5175;p68"/>
          <p:cNvSpPr/>
          <p:nvPr/>
        </p:nvSpPr>
        <p:spPr>
          <a:xfrm>
            <a:off x="12154085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6" name="Google Shape;5176;p68"/>
          <p:cNvSpPr/>
          <p:nvPr/>
        </p:nvSpPr>
        <p:spPr>
          <a:xfrm>
            <a:off x="12215127" y="4229882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77" name="Google Shape;5177;p68"/>
          <p:cNvGrpSpPr/>
          <p:nvPr/>
        </p:nvGrpSpPr>
        <p:grpSpPr>
          <a:xfrm>
            <a:off x="12300549" y="4315304"/>
            <a:ext cx="2107083" cy="3673161"/>
            <a:chOff x="39846" y="39846"/>
            <a:chExt cx="982873" cy="1713388"/>
          </a:xfrm>
        </p:grpSpPr>
        <p:grpSp>
          <p:nvGrpSpPr>
            <p:cNvPr id="5178" name="Google Shape;5178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5179" name="Google Shape;5179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0" name="Google Shape;5180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1" name="Google Shape;5181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2" name="Google Shape;5182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3" name="Google Shape;5183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4" name="Google Shape;5184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5" name="Google Shape;5185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6" name="Google Shape;5186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7" name="Google Shape;5187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8" name="Google Shape;5188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9" name="Google Shape;5189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0" name="Google Shape;5190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1" name="Google Shape;5191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2" name="Google Shape;5192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3" name="Google Shape;5193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4" name="Google Shape;5194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5" name="Google Shape;5195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6" name="Google Shape;5196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7" name="Google Shape;5197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8" name="Google Shape;5198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9" name="Google Shape;5199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0" name="Google Shape;5200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1" name="Google Shape;5201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2" name="Google Shape;5202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3" name="Google Shape;5203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4" name="Google Shape;5204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5" name="Google Shape;5205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6" name="Google Shape;5206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07" name="Google Shape;5207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08" name="Google Shape;5208;p68"/>
          <p:cNvSpPr/>
          <p:nvPr/>
        </p:nvSpPr>
        <p:spPr>
          <a:xfrm>
            <a:off x="12300552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9" name="Google Shape;5209;p68"/>
          <p:cNvSpPr/>
          <p:nvPr/>
        </p:nvSpPr>
        <p:spPr>
          <a:xfrm>
            <a:off x="12300552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0" name="Google Shape;5210;p68"/>
          <p:cNvSpPr/>
          <p:nvPr/>
        </p:nvSpPr>
        <p:spPr>
          <a:xfrm>
            <a:off x="14407603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1" name="Google Shape;5211;p68"/>
          <p:cNvSpPr/>
          <p:nvPr/>
        </p:nvSpPr>
        <p:spPr>
          <a:xfrm>
            <a:off x="14407603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2" name="Google Shape;5212;p68"/>
          <p:cNvSpPr/>
          <p:nvPr/>
        </p:nvSpPr>
        <p:spPr>
          <a:xfrm>
            <a:off x="12215127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3" name="Google Shape;5213;p68"/>
          <p:cNvSpPr/>
          <p:nvPr/>
        </p:nvSpPr>
        <p:spPr>
          <a:xfrm>
            <a:off x="14407603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4" name="Google Shape;5214;p68"/>
          <p:cNvSpPr/>
          <p:nvPr/>
        </p:nvSpPr>
        <p:spPr>
          <a:xfrm>
            <a:off x="14407603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5" name="Google Shape;5215;p68"/>
          <p:cNvSpPr/>
          <p:nvPr/>
        </p:nvSpPr>
        <p:spPr>
          <a:xfrm>
            <a:off x="12215127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6" name="Google Shape;5216;p68"/>
          <p:cNvSpPr/>
          <p:nvPr/>
        </p:nvSpPr>
        <p:spPr>
          <a:xfrm>
            <a:off x="12300552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7" name="Google Shape;5217;p68"/>
          <p:cNvSpPr/>
          <p:nvPr/>
        </p:nvSpPr>
        <p:spPr>
          <a:xfrm>
            <a:off x="14407603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8" name="Google Shape;5218;p68"/>
          <p:cNvSpPr/>
          <p:nvPr/>
        </p:nvSpPr>
        <p:spPr>
          <a:xfrm>
            <a:off x="12272077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9" name="Google Shape;5219;p68"/>
          <p:cNvSpPr/>
          <p:nvPr/>
        </p:nvSpPr>
        <p:spPr>
          <a:xfrm>
            <a:off x="14379128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0" name="Google Shape;5220;p68"/>
          <p:cNvSpPr/>
          <p:nvPr/>
        </p:nvSpPr>
        <p:spPr>
          <a:xfrm>
            <a:off x="12300552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1" name="Google Shape;5221;p68"/>
          <p:cNvSpPr/>
          <p:nvPr/>
        </p:nvSpPr>
        <p:spPr>
          <a:xfrm>
            <a:off x="14407603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2" name="Google Shape;5222;p68"/>
          <p:cNvSpPr/>
          <p:nvPr/>
        </p:nvSpPr>
        <p:spPr>
          <a:xfrm>
            <a:off x="12272077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3" name="Google Shape;5223;p68"/>
          <p:cNvSpPr/>
          <p:nvPr/>
        </p:nvSpPr>
        <p:spPr>
          <a:xfrm>
            <a:off x="14379128" y="7988603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4" name="Google Shape;5224;p68"/>
          <p:cNvSpPr/>
          <p:nvPr/>
        </p:nvSpPr>
        <p:spPr>
          <a:xfrm>
            <a:off x="14578564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5" name="Google Shape;5225;p68"/>
          <p:cNvSpPr/>
          <p:nvPr/>
        </p:nvSpPr>
        <p:spPr>
          <a:xfrm>
            <a:off x="14578564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6" name="Google Shape;5226;p68"/>
          <p:cNvSpPr/>
          <p:nvPr/>
        </p:nvSpPr>
        <p:spPr>
          <a:xfrm>
            <a:off x="14493139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7" name="Google Shape;5227;p68"/>
          <p:cNvSpPr/>
          <p:nvPr/>
        </p:nvSpPr>
        <p:spPr>
          <a:xfrm>
            <a:off x="14493139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8" name="Google Shape;5228;p68"/>
          <p:cNvSpPr/>
          <p:nvPr/>
        </p:nvSpPr>
        <p:spPr>
          <a:xfrm>
            <a:off x="14578564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9" name="Google Shape;5229;p68"/>
          <p:cNvSpPr/>
          <p:nvPr/>
        </p:nvSpPr>
        <p:spPr>
          <a:xfrm>
            <a:off x="14550089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0" name="Google Shape;5230;p68"/>
          <p:cNvSpPr/>
          <p:nvPr/>
        </p:nvSpPr>
        <p:spPr>
          <a:xfrm>
            <a:off x="14578564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1" name="Google Shape;5231;p68"/>
          <p:cNvSpPr/>
          <p:nvPr/>
        </p:nvSpPr>
        <p:spPr>
          <a:xfrm>
            <a:off x="14550089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2" name="Google Shape;5232;p68"/>
          <p:cNvSpPr/>
          <p:nvPr/>
        </p:nvSpPr>
        <p:spPr>
          <a:xfrm>
            <a:off x="14611131" y="4229882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33" name="Google Shape;5233;p68"/>
          <p:cNvGrpSpPr/>
          <p:nvPr/>
        </p:nvGrpSpPr>
        <p:grpSpPr>
          <a:xfrm>
            <a:off x="14696553" y="4315304"/>
            <a:ext cx="2107083" cy="3673161"/>
            <a:chOff x="39846" y="39846"/>
            <a:chExt cx="982873" cy="1713388"/>
          </a:xfrm>
        </p:grpSpPr>
        <p:grpSp>
          <p:nvGrpSpPr>
            <p:cNvPr id="5234" name="Google Shape;5234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5235" name="Google Shape;5235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6" name="Google Shape;5236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7" name="Google Shape;5237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8" name="Google Shape;5238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9" name="Google Shape;5239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0" name="Google Shape;5240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1" name="Google Shape;5241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2" name="Google Shape;5242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3" name="Google Shape;5243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4" name="Google Shape;5244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5" name="Google Shape;5245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6" name="Google Shape;5246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7" name="Google Shape;5247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8" name="Google Shape;5248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9" name="Google Shape;5249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0" name="Google Shape;5250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1" name="Google Shape;5251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2" name="Google Shape;5252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3" name="Google Shape;5253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4" name="Google Shape;5254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5" name="Google Shape;5255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6" name="Google Shape;5256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7" name="Google Shape;5257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8" name="Google Shape;5258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9" name="Google Shape;5259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0" name="Google Shape;5260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1" name="Google Shape;5261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2" name="Google Shape;5262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63" name="Google Shape;5263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64" name="Google Shape;5264;p68"/>
          <p:cNvSpPr/>
          <p:nvPr/>
        </p:nvSpPr>
        <p:spPr>
          <a:xfrm>
            <a:off x="14696556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5" name="Google Shape;5265;p68"/>
          <p:cNvSpPr/>
          <p:nvPr/>
        </p:nvSpPr>
        <p:spPr>
          <a:xfrm>
            <a:off x="14696556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6" name="Google Shape;5266;p68"/>
          <p:cNvSpPr/>
          <p:nvPr/>
        </p:nvSpPr>
        <p:spPr>
          <a:xfrm>
            <a:off x="16803607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7" name="Google Shape;5267;p68"/>
          <p:cNvSpPr/>
          <p:nvPr/>
        </p:nvSpPr>
        <p:spPr>
          <a:xfrm>
            <a:off x="16803607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8" name="Google Shape;5268;p68"/>
          <p:cNvSpPr/>
          <p:nvPr/>
        </p:nvSpPr>
        <p:spPr>
          <a:xfrm>
            <a:off x="14611131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9" name="Google Shape;5269;p68"/>
          <p:cNvSpPr/>
          <p:nvPr/>
        </p:nvSpPr>
        <p:spPr>
          <a:xfrm>
            <a:off x="16803607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0" name="Google Shape;5270;p68"/>
          <p:cNvSpPr/>
          <p:nvPr/>
        </p:nvSpPr>
        <p:spPr>
          <a:xfrm>
            <a:off x="16803607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1" name="Google Shape;5271;p68"/>
          <p:cNvSpPr/>
          <p:nvPr/>
        </p:nvSpPr>
        <p:spPr>
          <a:xfrm>
            <a:off x="14611131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2" name="Google Shape;5272;p68"/>
          <p:cNvSpPr/>
          <p:nvPr/>
        </p:nvSpPr>
        <p:spPr>
          <a:xfrm>
            <a:off x="14696556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3" name="Google Shape;5273;p68"/>
          <p:cNvSpPr/>
          <p:nvPr/>
        </p:nvSpPr>
        <p:spPr>
          <a:xfrm>
            <a:off x="16803607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4" name="Google Shape;5274;p68"/>
          <p:cNvSpPr/>
          <p:nvPr/>
        </p:nvSpPr>
        <p:spPr>
          <a:xfrm>
            <a:off x="14668081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5" name="Google Shape;5275;p68"/>
          <p:cNvSpPr/>
          <p:nvPr/>
        </p:nvSpPr>
        <p:spPr>
          <a:xfrm>
            <a:off x="16775132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6" name="Google Shape;5276;p68"/>
          <p:cNvSpPr/>
          <p:nvPr/>
        </p:nvSpPr>
        <p:spPr>
          <a:xfrm>
            <a:off x="14696556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7" name="Google Shape;5277;p68"/>
          <p:cNvSpPr/>
          <p:nvPr/>
        </p:nvSpPr>
        <p:spPr>
          <a:xfrm>
            <a:off x="16803607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8" name="Google Shape;5278;p68"/>
          <p:cNvSpPr/>
          <p:nvPr/>
        </p:nvSpPr>
        <p:spPr>
          <a:xfrm>
            <a:off x="14668081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9" name="Google Shape;5279;p68"/>
          <p:cNvSpPr/>
          <p:nvPr/>
        </p:nvSpPr>
        <p:spPr>
          <a:xfrm>
            <a:off x="16775132" y="7988603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0" name="Google Shape;5280;p68"/>
          <p:cNvSpPr/>
          <p:nvPr/>
        </p:nvSpPr>
        <p:spPr>
          <a:xfrm>
            <a:off x="16974568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1" name="Google Shape;5281;p68"/>
          <p:cNvSpPr/>
          <p:nvPr/>
        </p:nvSpPr>
        <p:spPr>
          <a:xfrm>
            <a:off x="16974568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2" name="Google Shape;5282;p68"/>
          <p:cNvSpPr/>
          <p:nvPr/>
        </p:nvSpPr>
        <p:spPr>
          <a:xfrm>
            <a:off x="16889143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3" name="Google Shape;5283;p68"/>
          <p:cNvSpPr/>
          <p:nvPr/>
        </p:nvSpPr>
        <p:spPr>
          <a:xfrm>
            <a:off x="16889143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4" name="Google Shape;5284;p68"/>
          <p:cNvSpPr/>
          <p:nvPr/>
        </p:nvSpPr>
        <p:spPr>
          <a:xfrm>
            <a:off x="16974568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5" name="Google Shape;5285;p68"/>
          <p:cNvSpPr/>
          <p:nvPr/>
        </p:nvSpPr>
        <p:spPr>
          <a:xfrm>
            <a:off x="16946093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6" name="Google Shape;5286;p68"/>
          <p:cNvSpPr/>
          <p:nvPr/>
        </p:nvSpPr>
        <p:spPr>
          <a:xfrm>
            <a:off x="16974568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7" name="Google Shape;5287;p68"/>
          <p:cNvSpPr/>
          <p:nvPr/>
        </p:nvSpPr>
        <p:spPr>
          <a:xfrm>
            <a:off x="16946093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8" name="Google Shape;5288;p68"/>
          <p:cNvSpPr/>
          <p:nvPr/>
        </p:nvSpPr>
        <p:spPr>
          <a:xfrm>
            <a:off x="17007135" y="4229882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89" name="Google Shape;5289;p68"/>
          <p:cNvGrpSpPr/>
          <p:nvPr/>
        </p:nvGrpSpPr>
        <p:grpSpPr>
          <a:xfrm>
            <a:off x="17092557" y="4315304"/>
            <a:ext cx="2107083" cy="3673161"/>
            <a:chOff x="39846" y="39846"/>
            <a:chExt cx="982873" cy="1713388"/>
          </a:xfrm>
        </p:grpSpPr>
        <p:grpSp>
          <p:nvGrpSpPr>
            <p:cNvPr id="5290" name="Google Shape;5290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5291" name="Google Shape;5291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2" name="Google Shape;5292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3" name="Google Shape;5293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4" name="Google Shape;5294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5" name="Google Shape;5295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6" name="Google Shape;5296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7" name="Google Shape;5297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8" name="Google Shape;5298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9" name="Google Shape;5299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0" name="Google Shape;5300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1" name="Google Shape;5301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2" name="Google Shape;5302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3" name="Google Shape;5303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4" name="Google Shape;5304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5" name="Google Shape;5305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6" name="Google Shape;5306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7" name="Google Shape;5307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8" name="Google Shape;5308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9" name="Google Shape;5309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0" name="Google Shape;5310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1" name="Google Shape;5311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2" name="Google Shape;5312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3" name="Google Shape;5313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4" name="Google Shape;5314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5" name="Google Shape;5315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6" name="Google Shape;5316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7" name="Google Shape;5317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8" name="Google Shape;5318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19" name="Google Shape;5319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0" name="Google Shape;5320;p68"/>
          <p:cNvSpPr/>
          <p:nvPr/>
        </p:nvSpPr>
        <p:spPr>
          <a:xfrm>
            <a:off x="17092560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1" name="Google Shape;5321;p68"/>
          <p:cNvSpPr/>
          <p:nvPr/>
        </p:nvSpPr>
        <p:spPr>
          <a:xfrm>
            <a:off x="17092560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2" name="Google Shape;5322;p68"/>
          <p:cNvSpPr/>
          <p:nvPr/>
        </p:nvSpPr>
        <p:spPr>
          <a:xfrm>
            <a:off x="19199611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3" name="Google Shape;5323;p68"/>
          <p:cNvSpPr/>
          <p:nvPr/>
        </p:nvSpPr>
        <p:spPr>
          <a:xfrm>
            <a:off x="19199611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4" name="Google Shape;5324;p68"/>
          <p:cNvSpPr/>
          <p:nvPr/>
        </p:nvSpPr>
        <p:spPr>
          <a:xfrm>
            <a:off x="17007135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5" name="Google Shape;5325;p68"/>
          <p:cNvSpPr/>
          <p:nvPr/>
        </p:nvSpPr>
        <p:spPr>
          <a:xfrm>
            <a:off x="19199611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6" name="Google Shape;5326;p68"/>
          <p:cNvSpPr/>
          <p:nvPr/>
        </p:nvSpPr>
        <p:spPr>
          <a:xfrm>
            <a:off x="19199611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7" name="Google Shape;5327;p68"/>
          <p:cNvSpPr/>
          <p:nvPr/>
        </p:nvSpPr>
        <p:spPr>
          <a:xfrm>
            <a:off x="17007135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8" name="Google Shape;5328;p68"/>
          <p:cNvSpPr/>
          <p:nvPr/>
        </p:nvSpPr>
        <p:spPr>
          <a:xfrm>
            <a:off x="17092560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9" name="Google Shape;5329;p68"/>
          <p:cNvSpPr/>
          <p:nvPr/>
        </p:nvSpPr>
        <p:spPr>
          <a:xfrm>
            <a:off x="19199611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0" name="Google Shape;5330;p68"/>
          <p:cNvSpPr/>
          <p:nvPr/>
        </p:nvSpPr>
        <p:spPr>
          <a:xfrm>
            <a:off x="17064085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1" name="Google Shape;5331;p68"/>
          <p:cNvSpPr/>
          <p:nvPr/>
        </p:nvSpPr>
        <p:spPr>
          <a:xfrm>
            <a:off x="19171136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2" name="Google Shape;5332;p68"/>
          <p:cNvSpPr/>
          <p:nvPr/>
        </p:nvSpPr>
        <p:spPr>
          <a:xfrm>
            <a:off x="17092560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3" name="Google Shape;5333;p68"/>
          <p:cNvSpPr/>
          <p:nvPr/>
        </p:nvSpPr>
        <p:spPr>
          <a:xfrm>
            <a:off x="19199611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4" name="Google Shape;5334;p68"/>
          <p:cNvSpPr/>
          <p:nvPr/>
        </p:nvSpPr>
        <p:spPr>
          <a:xfrm>
            <a:off x="17064085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5" name="Google Shape;5335;p68"/>
          <p:cNvSpPr/>
          <p:nvPr/>
        </p:nvSpPr>
        <p:spPr>
          <a:xfrm>
            <a:off x="19171136" y="7988603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6" name="Google Shape;5336;p68"/>
          <p:cNvSpPr/>
          <p:nvPr/>
        </p:nvSpPr>
        <p:spPr>
          <a:xfrm>
            <a:off x="19370572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7" name="Google Shape;5337;p68"/>
          <p:cNvSpPr/>
          <p:nvPr/>
        </p:nvSpPr>
        <p:spPr>
          <a:xfrm>
            <a:off x="19370572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8" name="Google Shape;5338;p68"/>
          <p:cNvSpPr/>
          <p:nvPr/>
        </p:nvSpPr>
        <p:spPr>
          <a:xfrm>
            <a:off x="19285147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9" name="Google Shape;5339;p68"/>
          <p:cNvSpPr/>
          <p:nvPr/>
        </p:nvSpPr>
        <p:spPr>
          <a:xfrm>
            <a:off x="19285147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0" name="Google Shape;5340;p68"/>
          <p:cNvSpPr/>
          <p:nvPr/>
        </p:nvSpPr>
        <p:spPr>
          <a:xfrm>
            <a:off x="19370572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1" name="Google Shape;5341;p68"/>
          <p:cNvSpPr/>
          <p:nvPr/>
        </p:nvSpPr>
        <p:spPr>
          <a:xfrm>
            <a:off x="19342097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2" name="Google Shape;5342;p68"/>
          <p:cNvSpPr/>
          <p:nvPr/>
        </p:nvSpPr>
        <p:spPr>
          <a:xfrm>
            <a:off x="19370572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3" name="Google Shape;5343;p68"/>
          <p:cNvSpPr/>
          <p:nvPr/>
        </p:nvSpPr>
        <p:spPr>
          <a:xfrm>
            <a:off x="19342097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4" name="Google Shape;5344;p68"/>
          <p:cNvSpPr/>
          <p:nvPr/>
        </p:nvSpPr>
        <p:spPr>
          <a:xfrm>
            <a:off x="19403139" y="4229882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5" name="Google Shape;5345;p68"/>
          <p:cNvGrpSpPr/>
          <p:nvPr/>
        </p:nvGrpSpPr>
        <p:grpSpPr>
          <a:xfrm>
            <a:off x="19488561" y="4315304"/>
            <a:ext cx="2107083" cy="3673161"/>
            <a:chOff x="39846" y="39846"/>
            <a:chExt cx="982873" cy="1713388"/>
          </a:xfrm>
        </p:grpSpPr>
        <p:grpSp>
          <p:nvGrpSpPr>
            <p:cNvPr id="5346" name="Google Shape;5346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5347" name="Google Shape;5347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8" name="Google Shape;5348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9" name="Google Shape;5349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0" name="Google Shape;5350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1" name="Google Shape;5351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2" name="Google Shape;5352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3" name="Google Shape;5353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4" name="Google Shape;5354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5" name="Google Shape;5355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6" name="Google Shape;5356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7" name="Google Shape;5357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8" name="Google Shape;5358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9" name="Google Shape;5359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0" name="Google Shape;5360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1" name="Google Shape;5361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2" name="Google Shape;5362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3" name="Google Shape;5363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4" name="Google Shape;5364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5" name="Google Shape;5365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6" name="Google Shape;5366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7" name="Google Shape;5367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8" name="Google Shape;5368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9" name="Google Shape;5369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0" name="Google Shape;5370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1" name="Google Shape;5371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2" name="Google Shape;5372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3" name="Google Shape;5373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4" name="Google Shape;5374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75" name="Google Shape;5375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6" name="Google Shape;5376;p68"/>
          <p:cNvSpPr/>
          <p:nvPr/>
        </p:nvSpPr>
        <p:spPr>
          <a:xfrm>
            <a:off x="19488564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7" name="Google Shape;5377;p68"/>
          <p:cNvSpPr/>
          <p:nvPr/>
        </p:nvSpPr>
        <p:spPr>
          <a:xfrm>
            <a:off x="19488564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8" name="Google Shape;5378;p68"/>
          <p:cNvSpPr/>
          <p:nvPr/>
        </p:nvSpPr>
        <p:spPr>
          <a:xfrm>
            <a:off x="21595615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9" name="Google Shape;5379;p68"/>
          <p:cNvSpPr/>
          <p:nvPr/>
        </p:nvSpPr>
        <p:spPr>
          <a:xfrm>
            <a:off x="21595615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0" name="Google Shape;5380;p68"/>
          <p:cNvSpPr/>
          <p:nvPr/>
        </p:nvSpPr>
        <p:spPr>
          <a:xfrm>
            <a:off x="19403139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1" name="Google Shape;5381;p68"/>
          <p:cNvSpPr/>
          <p:nvPr/>
        </p:nvSpPr>
        <p:spPr>
          <a:xfrm>
            <a:off x="21595615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2" name="Google Shape;5382;p68"/>
          <p:cNvSpPr/>
          <p:nvPr/>
        </p:nvSpPr>
        <p:spPr>
          <a:xfrm>
            <a:off x="21595615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3" name="Google Shape;5383;p68"/>
          <p:cNvSpPr/>
          <p:nvPr/>
        </p:nvSpPr>
        <p:spPr>
          <a:xfrm>
            <a:off x="19403139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4" name="Google Shape;5384;p68"/>
          <p:cNvSpPr/>
          <p:nvPr/>
        </p:nvSpPr>
        <p:spPr>
          <a:xfrm>
            <a:off x="19488564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5" name="Google Shape;5385;p68"/>
          <p:cNvSpPr/>
          <p:nvPr/>
        </p:nvSpPr>
        <p:spPr>
          <a:xfrm>
            <a:off x="21595615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6" name="Google Shape;5386;p68"/>
          <p:cNvSpPr/>
          <p:nvPr/>
        </p:nvSpPr>
        <p:spPr>
          <a:xfrm>
            <a:off x="19460089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7" name="Google Shape;5387;p68"/>
          <p:cNvSpPr/>
          <p:nvPr/>
        </p:nvSpPr>
        <p:spPr>
          <a:xfrm>
            <a:off x="21567140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8" name="Google Shape;5388;p68"/>
          <p:cNvSpPr/>
          <p:nvPr/>
        </p:nvSpPr>
        <p:spPr>
          <a:xfrm>
            <a:off x="19488564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9" name="Google Shape;5389;p68"/>
          <p:cNvSpPr/>
          <p:nvPr/>
        </p:nvSpPr>
        <p:spPr>
          <a:xfrm>
            <a:off x="21595615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0" name="Google Shape;5390;p68"/>
          <p:cNvSpPr/>
          <p:nvPr/>
        </p:nvSpPr>
        <p:spPr>
          <a:xfrm>
            <a:off x="19460089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1" name="Google Shape;5391;p68"/>
          <p:cNvSpPr/>
          <p:nvPr/>
        </p:nvSpPr>
        <p:spPr>
          <a:xfrm>
            <a:off x="21567140" y="7988603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2" name="Google Shape;5392;p68"/>
          <p:cNvSpPr/>
          <p:nvPr/>
        </p:nvSpPr>
        <p:spPr>
          <a:xfrm>
            <a:off x="21766576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3" name="Google Shape;5393;p68"/>
          <p:cNvSpPr/>
          <p:nvPr/>
        </p:nvSpPr>
        <p:spPr>
          <a:xfrm>
            <a:off x="21766576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4" name="Google Shape;5394;p68"/>
          <p:cNvSpPr/>
          <p:nvPr/>
        </p:nvSpPr>
        <p:spPr>
          <a:xfrm>
            <a:off x="21681152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5" name="Google Shape;5395;p68"/>
          <p:cNvSpPr/>
          <p:nvPr/>
        </p:nvSpPr>
        <p:spPr>
          <a:xfrm>
            <a:off x="21681152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6" name="Google Shape;5396;p68"/>
          <p:cNvSpPr/>
          <p:nvPr/>
        </p:nvSpPr>
        <p:spPr>
          <a:xfrm>
            <a:off x="21766576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7" name="Google Shape;5397;p68"/>
          <p:cNvSpPr/>
          <p:nvPr/>
        </p:nvSpPr>
        <p:spPr>
          <a:xfrm>
            <a:off x="21738101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8" name="Google Shape;5398;p68"/>
          <p:cNvSpPr/>
          <p:nvPr/>
        </p:nvSpPr>
        <p:spPr>
          <a:xfrm>
            <a:off x="21766576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9" name="Google Shape;5399;p68"/>
          <p:cNvSpPr/>
          <p:nvPr/>
        </p:nvSpPr>
        <p:spPr>
          <a:xfrm>
            <a:off x="21738101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0" name="Google Shape;5400;p68"/>
          <p:cNvSpPr/>
          <p:nvPr/>
        </p:nvSpPr>
        <p:spPr>
          <a:xfrm>
            <a:off x="21799143" y="4229882"/>
            <a:ext cx="2278200" cy="3844500"/>
          </a:xfrm>
          <a:prstGeom prst="rect">
            <a:avLst/>
          </a:prstGeom>
          <a:solidFill>
            <a:srgbClr val="161618"/>
          </a:solidFill>
          <a:ln>
            <a:noFill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01" name="Google Shape;5401;p68"/>
          <p:cNvGrpSpPr/>
          <p:nvPr/>
        </p:nvGrpSpPr>
        <p:grpSpPr>
          <a:xfrm>
            <a:off x="21884565" y="4315304"/>
            <a:ext cx="2107083" cy="3673161"/>
            <a:chOff x="39846" y="39846"/>
            <a:chExt cx="982873" cy="1713388"/>
          </a:xfrm>
        </p:grpSpPr>
        <p:grpSp>
          <p:nvGrpSpPr>
            <p:cNvPr id="5402" name="Google Shape;5402;p68"/>
            <p:cNvGrpSpPr/>
            <p:nvPr/>
          </p:nvGrpSpPr>
          <p:grpSpPr>
            <a:xfrm>
              <a:off x="39846" y="39846"/>
              <a:ext cx="982873" cy="1713388"/>
              <a:chOff x="39846" y="39846"/>
              <a:chExt cx="982873" cy="1713388"/>
            </a:xfrm>
          </p:grpSpPr>
          <p:sp>
            <p:nvSpPr>
              <p:cNvPr id="5403" name="Google Shape;5403;p68"/>
              <p:cNvSpPr/>
              <p:nvPr/>
            </p:nvSpPr>
            <p:spPr>
              <a:xfrm>
                <a:off x="39846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4" name="Google Shape;5404;p68"/>
              <p:cNvSpPr/>
              <p:nvPr/>
            </p:nvSpPr>
            <p:spPr>
              <a:xfrm>
                <a:off x="39846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5" name="Google Shape;5405;p68"/>
              <p:cNvSpPr/>
              <p:nvPr/>
            </p:nvSpPr>
            <p:spPr>
              <a:xfrm>
                <a:off x="39846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6" name="Google Shape;5406;p68"/>
              <p:cNvSpPr/>
              <p:nvPr/>
            </p:nvSpPr>
            <p:spPr>
              <a:xfrm>
                <a:off x="39846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7" name="Google Shape;5407;p68"/>
              <p:cNvSpPr/>
              <p:nvPr/>
            </p:nvSpPr>
            <p:spPr>
              <a:xfrm>
                <a:off x="39846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8" name="Google Shape;5408;p68"/>
              <p:cNvSpPr/>
              <p:nvPr/>
            </p:nvSpPr>
            <p:spPr>
              <a:xfrm>
                <a:off x="39846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9" name="Google Shape;5409;p68"/>
              <p:cNvSpPr/>
              <p:nvPr/>
            </p:nvSpPr>
            <p:spPr>
              <a:xfrm>
                <a:off x="39846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0" name="Google Shape;5410;p68"/>
              <p:cNvSpPr/>
              <p:nvPr/>
            </p:nvSpPr>
            <p:spPr>
              <a:xfrm>
                <a:off x="285564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1" name="Google Shape;5411;p68"/>
              <p:cNvSpPr/>
              <p:nvPr/>
            </p:nvSpPr>
            <p:spPr>
              <a:xfrm>
                <a:off x="285564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2" name="Google Shape;5412;p68"/>
              <p:cNvSpPr/>
              <p:nvPr/>
            </p:nvSpPr>
            <p:spPr>
              <a:xfrm>
                <a:off x="285564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3" name="Google Shape;5413;p68"/>
              <p:cNvSpPr/>
              <p:nvPr/>
            </p:nvSpPr>
            <p:spPr>
              <a:xfrm>
                <a:off x="285564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4" name="Google Shape;5414;p68"/>
              <p:cNvSpPr/>
              <p:nvPr/>
            </p:nvSpPr>
            <p:spPr>
              <a:xfrm>
                <a:off x="285564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5" name="Google Shape;5415;p68"/>
              <p:cNvSpPr/>
              <p:nvPr/>
            </p:nvSpPr>
            <p:spPr>
              <a:xfrm>
                <a:off x="285564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6" name="Google Shape;5416;p68"/>
              <p:cNvSpPr/>
              <p:nvPr/>
            </p:nvSpPr>
            <p:spPr>
              <a:xfrm>
                <a:off x="285564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7" name="Google Shape;5417;p68"/>
              <p:cNvSpPr/>
              <p:nvPr/>
            </p:nvSpPr>
            <p:spPr>
              <a:xfrm>
                <a:off x="531283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8" name="Google Shape;5418;p68"/>
              <p:cNvSpPr/>
              <p:nvPr/>
            </p:nvSpPr>
            <p:spPr>
              <a:xfrm>
                <a:off x="531283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9" name="Google Shape;5419;p68"/>
              <p:cNvSpPr/>
              <p:nvPr/>
            </p:nvSpPr>
            <p:spPr>
              <a:xfrm>
                <a:off x="531283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0" name="Google Shape;5420;p68"/>
              <p:cNvSpPr/>
              <p:nvPr/>
            </p:nvSpPr>
            <p:spPr>
              <a:xfrm>
                <a:off x="531283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1" name="Google Shape;5421;p68"/>
              <p:cNvSpPr/>
              <p:nvPr/>
            </p:nvSpPr>
            <p:spPr>
              <a:xfrm>
                <a:off x="531283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2" name="Google Shape;5422;p68"/>
              <p:cNvSpPr/>
              <p:nvPr/>
            </p:nvSpPr>
            <p:spPr>
              <a:xfrm>
                <a:off x="531283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3" name="Google Shape;5423;p68"/>
              <p:cNvSpPr/>
              <p:nvPr/>
            </p:nvSpPr>
            <p:spPr>
              <a:xfrm>
                <a:off x="531283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4" name="Google Shape;5424;p68"/>
              <p:cNvSpPr/>
              <p:nvPr/>
            </p:nvSpPr>
            <p:spPr>
              <a:xfrm>
                <a:off x="777001" y="3984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5" name="Google Shape;5425;p68"/>
              <p:cNvSpPr/>
              <p:nvPr/>
            </p:nvSpPr>
            <p:spPr>
              <a:xfrm>
                <a:off x="777001" y="283904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6" name="Google Shape;5426;p68"/>
              <p:cNvSpPr/>
              <p:nvPr/>
            </p:nvSpPr>
            <p:spPr>
              <a:xfrm>
                <a:off x="777001" y="529622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7" name="Google Shape;5427;p68"/>
              <p:cNvSpPr/>
              <p:nvPr/>
            </p:nvSpPr>
            <p:spPr>
              <a:xfrm>
                <a:off x="777001" y="773681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8" name="Google Shape;5428;p68"/>
              <p:cNvSpPr/>
              <p:nvPr/>
            </p:nvSpPr>
            <p:spPr>
              <a:xfrm>
                <a:off x="777001" y="1019399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9" name="Google Shape;5429;p68"/>
              <p:cNvSpPr/>
              <p:nvPr/>
            </p:nvSpPr>
            <p:spPr>
              <a:xfrm>
                <a:off x="777001" y="1263458"/>
                <a:ext cx="245718" cy="245718"/>
              </a:xfrm>
              <a:custGeom>
                <a:rect b="b" l="l" r="r" t="t"/>
                <a:pathLst>
                  <a:path extrusionOk="0" h="245718" w="245718">
                    <a:moveTo>
                      <a:pt x="0" y="245719"/>
                    </a:moveTo>
                    <a:lnTo>
                      <a:pt x="245718" y="0"/>
                    </a:lnTo>
                    <a:moveTo>
                      <a:pt x="0" y="245719"/>
                    </a:moveTo>
                    <a:lnTo>
                      <a:pt x="245718" y="245719"/>
                    </a:lnTo>
                    <a:moveTo>
                      <a:pt x="0" y="245719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0" y="0"/>
                    </a:lnTo>
                    <a:moveTo>
                      <a:pt x="245718" y="0"/>
                    </a:moveTo>
                    <a:lnTo>
                      <a:pt x="245718" y="245719"/>
                    </a:lnTo>
                    <a:moveTo>
                      <a:pt x="135676" y="245719"/>
                    </a:moveTo>
                    <a:lnTo>
                      <a:pt x="245718" y="76887"/>
                    </a:lnTo>
                    <a:moveTo>
                      <a:pt x="110042" y="245719"/>
                    </a:moveTo>
                    <a:lnTo>
                      <a:pt x="0" y="76887"/>
                    </a:lnTo>
                    <a:moveTo>
                      <a:pt x="245718" y="245719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0" name="Google Shape;5430;p68"/>
              <p:cNvSpPr/>
              <p:nvPr/>
            </p:nvSpPr>
            <p:spPr>
              <a:xfrm>
                <a:off x="777001" y="1509176"/>
                <a:ext cx="245718" cy="244058"/>
              </a:xfrm>
              <a:custGeom>
                <a:rect b="b" l="l" r="r" t="t"/>
                <a:pathLst>
                  <a:path extrusionOk="0" h="244058" w="245718">
                    <a:moveTo>
                      <a:pt x="0" y="0"/>
                    </a:moveTo>
                    <a:lnTo>
                      <a:pt x="245718" y="244058"/>
                    </a:lnTo>
                    <a:moveTo>
                      <a:pt x="0" y="0"/>
                    </a:moveTo>
                    <a:lnTo>
                      <a:pt x="245718" y="0"/>
                    </a:lnTo>
                    <a:moveTo>
                      <a:pt x="0" y="0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0" y="244058"/>
                    </a:lnTo>
                    <a:moveTo>
                      <a:pt x="245718" y="244058"/>
                    </a:moveTo>
                    <a:lnTo>
                      <a:pt x="245718" y="0"/>
                    </a:lnTo>
                    <a:moveTo>
                      <a:pt x="135676" y="0"/>
                    </a:moveTo>
                    <a:lnTo>
                      <a:pt x="245718" y="167703"/>
                    </a:lnTo>
                    <a:moveTo>
                      <a:pt x="110042" y="0"/>
                    </a:moveTo>
                    <a:lnTo>
                      <a:pt x="0" y="167703"/>
                    </a:lnTo>
                    <a:moveTo>
                      <a:pt x="245718" y="0"/>
                    </a:moveTo>
                    <a:lnTo>
                      <a:pt x="0" y="244058"/>
                    </a:lnTo>
                  </a:path>
                </a:pathLst>
              </a:custGeom>
              <a:noFill/>
              <a:ln cap="flat" cmpd="sng" w="20400">
                <a:solidFill>
                  <a:srgbClr val="737373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t" bIns="98000" lIns="196025" spcFirstLastPara="1" rIns="196025" wrap="square" tIns="980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85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31" name="Google Shape;5431;p68"/>
            <p:cNvSpPr/>
            <p:nvPr/>
          </p:nvSpPr>
          <p:spPr>
            <a:xfrm>
              <a:off x="39846" y="39846"/>
              <a:ext cx="982800" cy="1713300"/>
            </a:xfrm>
            <a:prstGeom prst="rect">
              <a:avLst/>
            </a:prstGeom>
            <a:noFill/>
            <a:ln cap="flat" cmpd="sng" w="20400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98000" lIns="196025" spcFirstLastPara="1" rIns="196025" wrap="square" tIns="98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32" name="Google Shape;5432;p68"/>
          <p:cNvSpPr/>
          <p:nvPr/>
        </p:nvSpPr>
        <p:spPr>
          <a:xfrm>
            <a:off x="21884568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3" name="Google Shape;5433;p68"/>
          <p:cNvSpPr/>
          <p:nvPr/>
        </p:nvSpPr>
        <p:spPr>
          <a:xfrm>
            <a:off x="21884568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4" name="Google Shape;5434;p68"/>
          <p:cNvSpPr/>
          <p:nvPr/>
        </p:nvSpPr>
        <p:spPr>
          <a:xfrm>
            <a:off x="23991619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5" name="Google Shape;5435;p68"/>
          <p:cNvSpPr/>
          <p:nvPr/>
        </p:nvSpPr>
        <p:spPr>
          <a:xfrm>
            <a:off x="23991619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6" name="Google Shape;5436;p68"/>
          <p:cNvSpPr/>
          <p:nvPr/>
        </p:nvSpPr>
        <p:spPr>
          <a:xfrm>
            <a:off x="21799143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7" name="Google Shape;5437;p68"/>
          <p:cNvSpPr/>
          <p:nvPr/>
        </p:nvSpPr>
        <p:spPr>
          <a:xfrm>
            <a:off x="23991619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8" name="Google Shape;5438;p68"/>
          <p:cNvSpPr/>
          <p:nvPr/>
        </p:nvSpPr>
        <p:spPr>
          <a:xfrm>
            <a:off x="23991619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9" name="Google Shape;5439;p68"/>
          <p:cNvSpPr/>
          <p:nvPr/>
        </p:nvSpPr>
        <p:spPr>
          <a:xfrm>
            <a:off x="21799143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0" name="Google Shape;5440;p68"/>
          <p:cNvSpPr/>
          <p:nvPr/>
        </p:nvSpPr>
        <p:spPr>
          <a:xfrm>
            <a:off x="21884568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1" name="Google Shape;5441;p68"/>
          <p:cNvSpPr/>
          <p:nvPr/>
        </p:nvSpPr>
        <p:spPr>
          <a:xfrm>
            <a:off x="23991619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2" name="Google Shape;5442;p68"/>
          <p:cNvSpPr/>
          <p:nvPr/>
        </p:nvSpPr>
        <p:spPr>
          <a:xfrm>
            <a:off x="21856093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3" name="Google Shape;5443;p68"/>
          <p:cNvSpPr/>
          <p:nvPr/>
        </p:nvSpPr>
        <p:spPr>
          <a:xfrm>
            <a:off x="23963144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4" name="Google Shape;5444;p68"/>
          <p:cNvSpPr/>
          <p:nvPr/>
        </p:nvSpPr>
        <p:spPr>
          <a:xfrm>
            <a:off x="21884568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5" name="Google Shape;5445;p68"/>
          <p:cNvSpPr/>
          <p:nvPr/>
        </p:nvSpPr>
        <p:spPr>
          <a:xfrm>
            <a:off x="23991619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6" name="Google Shape;5446;p68"/>
          <p:cNvSpPr/>
          <p:nvPr/>
        </p:nvSpPr>
        <p:spPr>
          <a:xfrm>
            <a:off x="21856093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7" name="Google Shape;5447;p68"/>
          <p:cNvSpPr/>
          <p:nvPr/>
        </p:nvSpPr>
        <p:spPr>
          <a:xfrm>
            <a:off x="23963144" y="7988603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8" name="Google Shape;5448;p68"/>
          <p:cNvSpPr/>
          <p:nvPr/>
        </p:nvSpPr>
        <p:spPr>
          <a:xfrm>
            <a:off x="24162580" y="4229882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9" name="Google Shape;5449;p68"/>
          <p:cNvSpPr/>
          <p:nvPr/>
        </p:nvSpPr>
        <p:spPr>
          <a:xfrm>
            <a:off x="24162580" y="7988603"/>
            <a:ext cx="3552" cy="85270"/>
          </a:xfrm>
          <a:custGeom>
            <a:rect b="b" l="l" r="r" t="t"/>
            <a:pathLst>
              <a:path extrusionOk="0" h="39846" w="1660">
                <a:moveTo>
                  <a:pt x="0" y="0"/>
                </a:moveTo>
                <a:lnTo>
                  <a:pt x="0" y="39846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0" name="Google Shape;5450;p68"/>
          <p:cNvSpPr/>
          <p:nvPr/>
        </p:nvSpPr>
        <p:spPr>
          <a:xfrm>
            <a:off x="24077156" y="4315307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1" name="Google Shape;5451;p68"/>
          <p:cNvSpPr/>
          <p:nvPr/>
        </p:nvSpPr>
        <p:spPr>
          <a:xfrm>
            <a:off x="24077156" y="7988603"/>
            <a:ext cx="85270" cy="3552"/>
          </a:xfrm>
          <a:custGeom>
            <a:rect b="b" l="l" r="r" t="t"/>
            <a:pathLst>
              <a:path extrusionOk="0" h="1660" w="39846">
                <a:moveTo>
                  <a:pt x="0" y="0"/>
                </a:moveTo>
                <a:lnTo>
                  <a:pt x="39846" y="0"/>
                </a:lnTo>
              </a:path>
            </a:pathLst>
          </a:custGeom>
          <a:noFill/>
          <a:ln cap="flat" cmpd="sng" w="20400">
            <a:solidFill>
              <a:srgbClr val="FFFFFF">
                <a:alpha val="20000"/>
              </a:srgbClr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2" name="Google Shape;5452;p68"/>
          <p:cNvSpPr/>
          <p:nvPr/>
        </p:nvSpPr>
        <p:spPr>
          <a:xfrm>
            <a:off x="24162580" y="4286832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3" name="Google Shape;5453;p68"/>
          <p:cNvSpPr/>
          <p:nvPr/>
        </p:nvSpPr>
        <p:spPr>
          <a:xfrm>
            <a:off x="24134106" y="4315271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4" name="Google Shape;5454;p68"/>
          <p:cNvSpPr/>
          <p:nvPr/>
        </p:nvSpPr>
        <p:spPr>
          <a:xfrm>
            <a:off x="24162580" y="7960128"/>
            <a:ext cx="3552" cy="56847"/>
          </a:xfrm>
          <a:custGeom>
            <a:rect b="b" l="l" r="r" t="t"/>
            <a:pathLst>
              <a:path extrusionOk="0" h="26564" w="1660">
                <a:moveTo>
                  <a:pt x="0" y="0"/>
                </a:moveTo>
                <a:lnTo>
                  <a:pt x="0" y="26564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5" name="Google Shape;5455;p68"/>
          <p:cNvSpPr/>
          <p:nvPr/>
        </p:nvSpPr>
        <p:spPr>
          <a:xfrm>
            <a:off x="24134106" y="7988568"/>
            <a:ext cx="56847" cy="3552"/>
          </a:xfrm>
          <a:custGeom>
            <a:rect b="b" l="l" r="r" t="t"/>
            <a:pathLst>
              <a:path extrusionOk="0" h="1660" w="26564">
                <a:moveTo>
                  <a:pt x="26564" y="0"/>
                </a:moveTo>
                <a:lnTo>
                  <a:pt x="0" y="0"/>
                </a:lnTo>
              </a:path>
            </a:pathLst>
          </a:custGeom>
          <a:noFill/>
          <a:ln cap="flat" cmpd="sng" w="20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6" name="Google Shape;5456;p68"/>
          <p:cNvSpPr/>
          <p:nvPr/>
        </p:nvSpPr>
        <p:spPr>
          <a:xfrm>
            <a:off x="994762" y="1506143"/>
            <a:ext cx="1032574" cy="2058171"/>
          </a:xfrm>
          <a:custGeom>
            <a:rect b="b" l="l" r="r" t="t"/>
            <a:pathLst>
              <a:path extrusionOk="0" h="960640" w="481948">
                <a:moveTo>
                  <a:pt x="0" y="0"/>
                </a:moveTo>
                <a:lnTo>
                  <a:pt x="240974" y="0"/>
                </a:lnTo>
                <a:lnTo>
                  <a:pt x="240974" y="960641"/>
                </a:lnTo>
                <a:moveTo>
                  <a:pt x="240974" y="960641"/>
                </a:moveTo>
                <a:lnTo>
                  <a:pt x="0" y="960641"/>
                </a:lnTo>
                <a:moveTo>
                  <a:pt x="240974" y="960641"/>
                </a:moveTo>
                <a:lnTo>
                  <a:pt x="481949" y="960641"/>
                </a:lnTo>
              </a:path>
            </a:pathLst>
          </a:custGeom>
          <a:noFill/>
          <a:ln cap="sq" cmpd="sng" w="554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7" name="Google Shape;5457;p68"/>
          <p:cNvSpPr/>
          <p:nvPr/>
        </p:nvSpPr>
        <p:spPr>
          <a:xfrm>
            <a:off x="3356759" y="1533329"/>
            <a:ext cx="1005310" cy="2003829"/>
          </a:xfrm>
          <a:custGeom>
            <a:rect b="b" l="l" r="r" t="t"/>
            <a:pathLst>
              <a:path extrusionOk="0" h="935276" w="469223">
                <a:moveTo>
                  <a:pt x="0" y="0"/>
                </a:moveTo>
                <a:lnTo>
                  <a:pt x="469224" y="0"/>
                </a:lnTo>
                <a:lnTo>
                  <a:pt x="469224" y="467638"/>
                </a:lnTo>
                <a:lnTo>
                  <a:pt x="0" y="467638"/>
                </a:lnTo>
                <a:lnTo>
                  <a:pt x="0" y="935277"/>
                </a:lnTo>
                <a:lnTo>
                  <a:pt x="469224" y="935277"/>
                </a:lnTo>
              </a:path>
            </a:pathLst>
          </a:custGeom>
          <a:noFill/>
          <a:ln cap="sq" cmpd="sng" w="533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8" name="Google Shape;5458;p68"/>
          <p:cNvSpPr/>
          <p:nvPr/>
        </p:nvSpPr>
        <p:spPr>
          <a:xfrm>
            <a:off x="5720093" y="1533329"/>
            <a:ext cx="1005310" cy="2003829"/>
          </a:xfrm>
          <a:custGeom>
            <a:rect b="b" l="l" r="r" t="t"/>
            <a:pathLst>
              <a:path extrusionOk="0" h="935276" w="469223">
                <a:moveTo>
                  <a:pt x="0" y="0"/>
                </a:moveTo>
                <a:lnTo>
                  <a:pt x="469224" y="0"/>
                </a:lnTo>
                <a:lnTo>
                  <a:pt x="469224" y="467638"/>
                </a:lnTo>
                <a:moveTo>
                  <a:pt x="469224" y="467638"/>
                </a:moveTo>
                <a:lnTo>
                  <a:pt x="0" y="467638"/>
                </a:lnTo>
                <a:moveTo>
                  <a:pt x="469224" y="467638"/>
                </a:moveTo>
                <a:lnTo>
                  <a:pt x="469224" y="935277"/>
                </a:lnTo>
                <a:lnTo>
                  <a:pt x="0" y="935277"/>
                </a:lnTo>
              </a:path>
            </a:pathLst>
          </a:custGeom>
          <a:noFill/>
          <a:ln cap="sq" cmpd="sng" w="533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9" name="Google Shape;5459;p68"/>
          <p:cNvSpPr/>
          <p:nvPr/>
        </p:nvSpPr>
        <p:spPr>
          <a:xfrm>
            <a:off x="8122736" y="1560158"/>
            <a:ext cx="992040" cy="1977378"/>
          </a:xfrm>
          <a:custGeom>
            <a:rect b="b" l="l" r="r" t="t"/>
            <a:pathLst>
              <a:path extrusionOk="0" h="922930" w="463029">
                <a:moveTo>
                  <a:pt x="0" y="0"/>
                </a:moveTo>
                <a:lnTo>
                  <a:pt x="0" y="461465"/>
                </a:lnTo>
                <a:lnTo>
                  <a:pt x="463029" y="461465"/>
                </a:lnTo>
                <a:moveTo>
                  <a:pt x="463029" y="461465"/>
                </a:moveTo>
                <a:lnTo>
                  <a:pt x="463029" y="0"/>
                </a:lnTo>
                <a:moveTo>
                  <a:pt x="463029" y="461465"/>
                </a:moveTo>
                <a:lnTo>
                  <a:pt x="463029" y="922930"/>
                </a:lnTo>
              </a:path>
            </a:pathLst>
          </a:custGeom>
          <a:noFill/>
          <a:ln cap="sq" cmpd="sng" w="533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0" name="Google Shape;5460;p68"/>
          <p:cNvSpPr/>
          <p:nvPr/>
        </p:nvSpPr>
        <p:spPr>
          <a:xfrm>
            <a:off x="10531934" y="1586273"/>
            <a:ext cx="965670" cy="1924818"/>
          </a:xfrm>
          <a:custGeom>
            <a:rect b="b" l="l" r="r" t="t"/>
            <a:pathLst>
              <a:path extrusionOk="0" h="898398" w="450721">
                <a:moveTo>
                  <a:pt x="450722" y="0"/>
                </a:moveTo>
                <a:lnTo>
                  <a:pt x="0" y="0"/>
                </a:lnTo>
                <a:lnTo>
                  <a:pt x="0" y="449199"/>
                </a:lnTo>
                <a:lnTo>
                  <a:pt x="450722" y="449199"/>
                </a:lnTo>
                <a:lnTo>
                  <a:pt x="450722" y="898399"/>
                </a:lnTo>
                <a:lnTo>
                  <a:pt x="0" y="898399"/>
                </a:lnTo>
              </a:path>
            </a:pathLst>
          </a:custGeom>
          <a:noFill/>
          <a:ln cap="sq" cmpd="sng" w="51300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1" name="Google Shape;5461;p68"/>
          <p:cNvSpPr/>
          <p:nvPr/>
        </p:nvSpPr>
        <p:spPr>
          <a:xfrm>
            <a:off x="12920958" y="1586650"/>
            <a:ext cx="979620" cy="1952621"/>
          </a:xfrm>
          <a:custGeom>
            <a:rect b="b" l="l" r="r" t="t"/>
            <a:pathLst>
              <a:path extrusionOk="0" h="911375" w="457232">
                <a:moveTo>
                  <a:pt x="457233" y="0"/>
                </a:moveTo>
                <a:lnTo>
                  <a:pt x="0" y="0"/>
                </a:lnTo>
                <a:lnTo>
                  <a:pt x="0" y="455688"/>
                </a:lnTo>
                <a:moveTo>
                  <a:pt x="0" y="455688"/>
                </a:moveTo>
                <a:lnTo>
                  <a:pt x="457233" y="455688"/>
                </a:lnTo>
                <a:lnTo>
                  <a:pt x="457233" y="911376"/>
                </a:lnTo>
                <a:lnTo>
                  <a:pt x="0" y="911376"/>
                </a:lnTo>
                <a:lnTo>
                  <a:pt x="0" y="455688"/>
                </a:lnTo>
                <a:close/>
              </a:path>
            </a:pathLst>
          </a:custGeom>
          <a:noFill/>
          <a:ln cap="sq" cmpd="sng" w="52300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2" name="Google Shape;5462;p68"/>
          <p:cNvSpPr/>
          <p:nvPr/>
        </p:nvSpPr>
        <p:spPr>
          <a:xfrm>
            <a:off x="15317388" y="1586626"/>
            <a:ext cx="978767" cy="1950922"/>
          </a:xfrm>
          <a:custGeom>
            <a:rect b="b" l="l" r="r" t="t"/>
            <a:pathLst>
              <a:path extrusionOk="0" h="910582" w="456834">
                <a:moveTo>
                  <a:pt x="0" y="0"/>
                </a:moveTo>
                <a:lnTo>
                  <a:pt x="456834" y="0"/>
                </a:lnTo>
                <a:lnTo>
                  <a:pt x="456834" y="910582"/>
                </a:lnTo>
              </a:path>
            </a:pathLst>
          </a:custGeom>
          <a:noFill/>
          <a:ln cap="sq" cmpd="sng" w="52300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3" name="Google Shape;5463;p68"/>
          <p:cNvSpPr/>
          <p:nvPr/>
        </p:nvSpPr>
        <p:spPr>
          <a:xfrm>
            <a:off x="17712966" y="1553977"/>
            <a:ext cx="979620" cy="1952621"/>
          </a:xfrm>
          <a:custGeom>
            <a:rect b="b" l="l" r="r" t="t"/>
            <a:pathLst>
              <a:path extrusionOk="0" h="911375" w="457232">
                <a:moveTo>
                  <a:pt x="457233" y="455688"/>
                </a:moveTo>
                <a:lnTo>
                  <a:pt x="457233" y="0"/>
                </a:lnTo>
                <a:lnTo>
                  <a:pt x="0" y="0"/>
                </a:lnTo>
                <a:lnTo>
                  <a:pt x="0" y="455688"/>
                </a:lnTo>
                <a:moveTo>
                  <a:pt x="457233" y="455688"/>
                </a:moveTo>
                <a:lnTo>
                  <a:pt x="0" y="455688"/>
                </a:lnTo>
                <a:moveTo>
                  <a:pt x="457233" y="455688"/>
                </a:moveTo>
                <a:lnTo>
                  <a:pt x="457233" y="911376"/>
                </a:lnTo>
                <a:lnTo>
                  <a:pt x="0" y="911376"/>
                </a:lnTo>
                <a:lnTo>
                  <a:pt x="0" y="455688"/>
                </a:lnTo>
              </a:path>
            </a:pathLst>
          </a:custGeom>
          <a:noFill/>
          <a:ln cap="sq" cmpd="sng" w="52300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4" name="Google Shape;5464;p68"/>
          <p:cNvSpPr/>
          <p:nvPr/>
        </p:nvSpPr>
        <p:spPr>
          <a:xfrm>
            <a:off x="20109396" y="1580446"/>
            <a:ext cx="978767" cy="1950922"/>
          </a:xfrm>
          <a:custGeom>
            <a:rect b="b" l="l" r="r" t="t"/>
            <a:pathLst>
              <a:path extrusionOk="0" h="910582" w="456834">
                <a:moveTo>
                  <a:pt x="0" y="910582"/>
                </a:moveTo>
                <a:lnTo>
                  <a:pt x="456834" y="910582"/>
                </a:lnTo>
                <a:lnTo>
                  <a:pt x="456834" y="455291"/>
                </a:lnTo>
                <a:moveTo>
                  <a:pt x="456834" y="455291"/>
                </a:moveTo>
                <a:lnTo>
                  <a:pt x="0" y="455291"/>
                </a:lnTo>
                <a:lnTo>
                  <a:pt x="0" y="0"/>
                </a:lnTo>
                <a:lnTo>
                  <a:pt x="456834" y="0"/>
                </a:lnTo>
                <a:lnTo>
                  <a:pt x="456834" y="455291"/>
                </a:lnTo>
                <a:close/>
              </a:path>
            </a:pathLst>
          </a:custGeom>
          <a:noFill/>
          <a:ln cap="sq" cmpd="sng" w="52300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5" name="Google Shape;5465;p68"/>
          <p:cNvSpPr/>
          <p:nvPr/>
        </p:nvSpPr>
        <p:spPr>
          <a:xfrm>
            <a:off x="22511864" y="1606565"/>
            <a:ext cx="965848" cy="1925169"/>
          </a:xfrm>
          <a:custGeom>
            <a:rect b="b" l="l" r="r" t="t"/>
            <a:pathLst>
              <a:path extrusionOk="0" h="898562" w="450804">
                <a:moveTo>
                  <a:pt x="450804" y="0"/>
                </a:moveTo>
                <a:lnTo>
                  <a:pt x="0" y="0"/>
                </a:lnTo>
                <a:lnTo>
                  <a:pt x="0" y="898562"/>
                </a:lnTo>
                <a:lnTo>
                  <a:pt x="450804" y="898562"/>
                </a:lnTo>
                <a:lnTo>
                  <a:pt x="450804" y="0"/>
                </a:lnTo>
                <a:close/>
              </a:path>
            </a:pathLst>
          </a:custGeom>
          <a:noFill/>
          <a:ln cap="sq" cmpd="sng" w="51300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6" name="Google Shape;5466;p68"/>
          <p:cNvSpPr/>
          <p:nvPr/>
        </p:nvSpPr>
        <p:spPr>
          <a:xfrm>
            <a:off x="1002413" y="5385323"/>
            <a:ext cx="1029874" cy="2052794"/>
          </a:xfrm>
          <a:custGeom>
            <a:rect b="b" l="l" r="r" t="t"/>
            <a:pathLst>
              <a:path extrusionOk="0" h="958130" w="480688">
                <a:moveTo>
                  <a:pt x="0" y="958130"/>
                </a:moveTo>
                <a:lnTo>
                  <a:pt x="240344" y="958130"/>
                </a:lnTo>
                <a:moveTo>
                  <a:pt x="480689" y="958130"/>
                </a:moveTo>
                <a:lnTo>
                  <a:pt x="240344" y="958130"/>
                </a:lnTo>
                <a:moveTo>
                  <a:pt x="240344" y="958130"/>
                </a:moveTo>
                <a:lnTo>
                  <a:pt x="240344" y="0"/>
                </a:lnTo>
                <a:lnTo>
                  <a:pt x="0" y="238721"/>
                </a:lnTo>
              </a:path>
            </a:pathLst>
          </a:custGeom>
          <a:noFill/>
          <a:ln cap="sq" cmpd="sng" w="54950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7" name="Google Shape;5467;p68"/>
          <p:cNvSpPr/>
          <p:nvPr/>
        </p:nvSpPr>
        <p:spPr>
          <a:xfrm>
            <a:off x="3363431" y="5412438"/>
            <a:ext cx="1002684" cy="1998593"/>
          </a:xfrm>
          <a:custGeom>
            <a:rect b="b" l="l" r="r" t="t"/>
            <a:pathLst>
              <a:path extrusionOk="0" h="932832" w="467997">
                <a:moveTo>
                  <a:pt x="467998" y="932833"/>
                </a:moveTo>
                <a:lnTo>
                  <a:pt x="0" y="932833"/>
                </a:lnTo>
                <a:lnTo>
                  <a:pt x="0" y="698834"/>
                </a:lnTo>
                <a:lnTo>
                  <a:pt x="467998" y="232418"/>
                </a:lnTo>
                <a:lnTo>
                  <a:pt x="467998" y="158107"/>
                </a:lnTo>
                <a:lnTo>
                  <a:pt x="363647" y="0"/>
                </a:lnTo>
                <a:lnTo>
                  <a:pt x="104351" y="0"/>
                </a:lnTo>
                <a:lnTo>
                  <a:pt x="0" y="158107"/>
                </a:lnTo>
              </a:path>
            </a:pathLst>
          </a:custGeom>
          <a:noFill/>
          <a:ln cap="sq" cmpd="sng" w="53900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8" name="Google Shape;5468;p68"/>
          <p:cNvSpPr/>
          <p:nvPr/>
        </p:nvSpPr>
        <p:spPr>
          <a:xfrm>
            <a:off x="5721407" y="5412438"/>
            <a:ext cx="1002684" cy="1998593"/>
          </a:xfrm>
          <a:custGeom>
            <a:rect b="b" l="l" r="r" t="t"/>
            <a:pathLst>
              <a:path extrusionOk="0" h="932832" w="467997">
                <a:moveTo>
                  <a:pt x="0" y="932833"/>
                </a:moveTo>
                <a:lnTo>
                  <a:pt x="233999" y="932833"/>
                </a:lnTo>
                <a:lnTo>
                  <a:pt x="467998" y="698834"/>
                </a:lnTo>
                <a:lnTo>
                  <a:pt x="467998" y="466416"/>
                </a:lnTo>
                <a:lnTo>
                  <a:pt x="233999" y="466416"/>
                </a:lnTo>
                <a:lnTo>
                  <a:pt x="467998" y="232418"/>
                </a:lnTo>
                <a:lnTo>
                  <a:pt x="467998" y="0"/>
                </a:lnTo>
                <a:lnTo>
                  <a:pt x="0" y="0"/>
                </a:lnTo>
              </a:path>
            </a:pathLst>
          </a:custGeom>
          <a:noFill/>
          <a:ln cap="sq" cmpd="sng" w="533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9" name="Google Shape;5469;p68"/>
          <p:cNvSpPr/>
          <p:nvPr/>
        </p:nvSpPr>
        <p:spPr>
          <a:xfrm>
            <a:off x="8090042" y="5450587"/>
            <a:ext cx="997745" cy="1988748"/>
          </a:xfrm>
          <a:custGeom>
            <a:rect b="b" l="l" r="r" t="t"/>
            <a:pathLst>
              <a:path extrusionOk="0" h="928237" w="465692">
                <a:moveTo>
                  <a:pt x="232846" y="0"/>
                </a:moveTo>
                <a:lnTo>
                  <a:pt x="0" y="231273"/>
                </a:lnTo>
                <a:lnTo>
                  <a:pt x="0" y="464119"/>
                </a:lnTo>
                <a:lnTo>
                  <a:pt x="465692" y="464119"/>
                </a:lnTo>
                <a:moveTo>
                  <a:pt x="465692" y="464119"/>
                </a:moveTo>
                <a:lnTo>
                  <a:pt x="465692" y="928238"/>
                </a:lnTo>
                <a:moveTo>
                  <a:pt x="465692" y="464119"/>
                </a:moveTo>
                <a:lnTo>
                  <a:pt x="465692" y="0"/>
                </a:lnTo>
              </a:path>
            </a:pathLst>
          </a:custGeom>
          <a:noFill/>
          <a:ln cap="sq" cmpd="sng" w="533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0" name="Google Shape;5470;p68"/>
          <p:cNvSpPr/>
          <p:nvPr/>
        </p:nvSpPr>
        <p:spPr>
          <a:xfrm>
            <a:off x="10520038" y="5439198"/>
            <a:ext cx="989447" cy="1972210"/>
          </a:xfrm>
          <a:custGeom>
            <a:rect b="b" l="l" r="r" t="t"/>
            <a:pathLst>
              <a:path extrusionOk="0" h="920518" w="461819">
                <a:moveTo>
                  <a:pt x="461820" y="0"/>
                </a:moveTo>
                <a:lnTo>
                  <a:pt x="0" y="0"/>
                </a:lnTo>
                <a:lnTo>
                  <a:pt x="0" y="460259"/>
                </a:lnTo>
                <a:lnTo>
                  <a:pt x="461820" y="460259"/>
                </a:lnTo>
                <a:lnTo>
                  <a:pt x="461820" y="689609"/>
                </a:lnTo>
                <a:lnTo>
                  <a:pt x="230910" y="920519"/>
                </a:lnTo>
                <a:lnTo>
                  <a:pt x="0" y="920519"/>
                </a:lnTo>
                <a:lnTo>
                  <a:pt x="0" y="762938"/>
                </a:lnTo>
              </a:path>
            </a:pathLst>
          </a:custGeom>
          <a:noFill/>
          <a:ln cap="sq" cmpd="sng" w="533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1" name="Google Shape;5471;p68"/>
          <p:cNvSpPr/>
          <p:nvPr/>
        </p:nvSpPr>
        <p:spPr>
          <a:xfrm>
            <a:off x="12916042" y="5439196"/>
            <a:ext cx="989447" cy="1972210"/>
          </a:xfrm>
          <a:custGeom>
            <a:rect b="b" l="l" r="r" t="t"/>
            <a:pathLst>
              <a:path extrusionOk="0" h="920518" w="461819">
                <a:moveTo>
                  <a:pt x="461820" y="0"/>
                </a:moveTo>
                <a:lnTo>
                  <a:pt x="0" y="0"/>
                </a:lnTo>
                <a:lnTo>
                  <a:pt x="0" y="460259"/>
                </a:lnTo>
                <a:moveTo>
                  <a:pt x="0" y="460259"/>
                </a:moveTo>
                <a:lnTo>
                  <a:pt x="461820" y="460259"/>
                </a:lnTo>
                <a:lnTo>
                  <a:pt x="461820" y="689609"/>
                </a:lnTo>
                <a:lnTo>
                  <a:pt x="230910" y="920519"/>
                </a:lnTo>
                <a:lnTo>
                  <a:pt x="0" y="920519"/>
                </a:lnTo>
                <a:lnTo>
                  <a:pt x="0" y="460259"/>
                </a:lnTo>
                <a:close/>
              </a:path>
            </a:pathLst>
          </a:custGeom>
          <a:noFill/>
          <a:ln cap="sq" cmpd="sng" w="533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2" name="Google Shape;5472;p68"/>
          <p:cNvSpPr/>
          <p:nvPr/>
        </p:nvSpPr>
        <p:spPr>
          <a:xfrm>
            <a:off x="15305421" y="5412438"/>
            <a:ext cx="1002684" cy="1998593"/>
          </a:xfrm>
          <a:custGeom>
            <a:rect b="b" l="l" r="r" t="t"/>
            <a:pathLst>
              <a:path extrusionOk="0" h="932832" w="467997">
                <a:moveTo>
                  <a:pt x="0" y="0"/>
                </a:moveTo>
                <a:lnTo>
                  <a:pt x="467998" y="0"/>
                </a:lnTo>
                <a:lnTo>
                  <a:pt x="467998" y="232418"/>
                </a:lnTo>
                <a:lnTo>
                  <a:pt x="233999" y="466416"/>
                </a:lnTo>
                <a:lnTo>
                  <a:pt x="233999" y="932833"/>
                </a:lnTo>
              </a:path>
            </a:pathLst>
          </a:custGeom>
          <a:noFill/>
          <a:ln cap="sq" cmpd="sng" w="533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3" name="Google Shape;5473;p68"/>
          <p:cNvSpPr/>
          <p:nvPr/>
        </p:nvSpPr>
        <p:spPr>
          <a:xfrm>
            <a:off x="17701425" y="5412438"/>
            <a:ext cx="1002684" cy="1998593"/>
          </a:xfrm>
          <a:custGeom>
            <a:rect b="b" l="l" r="r" t="t"/>
            <a:pathLst>
              <a:path extrusionOk="0" h="932832" w="467997">
                <a:moveTo>
                  <a:pt x="233999" y="466416"/>
                </a:moveTo>
                <a:lnTo>
                  <a:pt x="363647" y="466416"/>
                </a:lnTo>
                <a:moveTo>
                  <a:pt x="363647" y="466416"/>
                </a:moveTo>
                <a:lnTo>
                  <a:pt x="467998" y="306728"/>
                </a:lnTo>
                <a:lnTo>
                  <a:pt x="467998" y="158107"/>
                </a:lnTo>
                <a:lnTo>
                  <a:pt x="363647" y="0"/>
                </a:lnTo>
                <a:lnTo>
                  <a:pt x="104351" y="0"/>
                </a:lnTo>
                <a:lnTo>
                  <a:pt x="0" y="158107"/>
                </a:lnTo>
                <a:lnTo>
                  <a:pt x="0" y="306728"/>
                </a:lnTo>
                <a:lnTo>
                  <a:pt x="104351" y="466416"/>
                </a:lnTo>
                <a:lnTo>
                  <a:pt x="0" y="624524"/>
                </a:lnTo>
                <a:lnTo>
                  <a:pt x="0" y="773145"/>
                </a:lnTo>
                <a:lnTo>
                  <a:pt x="104351" y="932833"/>
                </a:lnTo>
                <a:lnTo>
                  <a:pt x="363647" y="932833"/>
                </a:lnTo>
                <a:lnTo>
                  <a:pt x="467998" y="773145"/>
                </a:lnTo>
                <a:lnTo>
                  <a:pt x="467998" y="624524"/>
                </a:lnTo>
                <a:lnTo>
                  <a:pt x="363647" y="466416"/>
                </a:lnTo>
                <a:close/>
              </a:path>
            </a:pathLst>
          </a:custGeom>
          <a:noFill/>
          <a:ln cap="sq" cmpd="sng" w="533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4" name="Google Shape;5474;p68"/>
          <p:cNvSpPr/>
          <p:nvPr/>
        </p:nvSpPr>
        <p:spPr>
          <a:xfrm>
            <a:off x="20099260" y="5412305"/>
            <a:ext cx="997745" cy="1988748"/>
          </a:xfrm>
          <a:custGeom>
            <a:rect b="b" l="l" r="r" t="t"/>
            <a:pathLst>
              <a:path extrusionOk="0" h="928237" w="465692">
                <a:moveTo>
                  <a:pt x="0" y="928238"/>
                </a:moveTo>
                <a:lnTo>
                  <a:pt x="465692" y="464119"/>
                </a:lnTo>
                <a:moveTo>
                  <a:pt x="465692" y="464119"/>
                </a:moveTo>
                <a:lnTo>
                  <a:pt x="465692" y="157328"/>
                </a:lnTo>
                <a:lnTo>
                  <a:pt x="361856" y="0"/>
                </a:lnTo>
                <a:lnTo>
                  <a:pt x="103837" y="0"/>
                </a:lnTo>
                <a:lnTo>
                  <a:pt x="0" y="157328"/>
                </a:lnTo>
                <a:lnTo>
                  <a:pt x="0" y="464119"/>
                </a:lnTo>
                <a:lnTo>
                  <a:pt x="465692" y="464119"/>
                </a:lnTo>
                <a:close/>
              </a:path>
            </a:pathLst>
          </a:custGeom>
          <a:noFill/>
          <a:ln cap="sq" cmpd="sng" w="53200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5" name="Google Shape;5475;p68"/>
          <p:cNvSpPr/>
          <p:nvPr/>
        </p:nvSpPr>
        <p:spPr>
          <a:xfrm>
            <a:off x="22493435" y="5412436"/>
            <a:ext cx="1002681" cy="1998590"/>
          </a:xfrm>
          <a:custGeom>
            <a:rect b="b" l="l" r="r" t="t"/>
            <a:pathLst>
              <a:path extrusionOk="0" h="932831" w="467996">
                <a:moveTo>
                  <a:pt x="363646" y="932832"/>
                </a:moveTo>
                <a:lnTo>
                  <a:pt x="104351" y="932832"/>
                </a:lnTo>
                <a:lnTo>
                  <a:pt x="0" y="773144"/>
                </a:lnTo>
                <a:lnTo>
                  <a:pt x="0" y="158107"/>
                </a:lnTo>
                <a:lnTo>
                  <a:pt x="104351" y="0"/>
                </a:lnTo>
                <a:lnTo>
                  <a:pt x="363646" y="0"/>
                </a:lnTo>
                <a:lnTo>
                  <a:pt x="467997" y="158107"/>
                </a:lnTo>
                <a:lnTo>
                  <a:pt x="467997" y="773144"/>
                </a:lnTo>
                <a:lnTo>
                  <a:pt x="363646" y="932832"/>
                </a:lnTo>
                <a:close/>
              </a:path>
            </a:pathLst>
          </a:custGeom>
          <a:noFill/>
          <a:ln cap="sq" cmpd="sng" w="53375">
            <a:solidFill>
              <a:srgbClr val="F86606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98000" lIns="196025" spcFirstLastPara="1" rIns="196025" wrap="square" tIns="98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8"/>
          <p:cNvSpPr txBox="1"/>
          <p:nvPr>
            <p:ph type="title"/>
          </p:nvPr>
        </p:nvSpPr>
        <p:spPr>
          <a:xfrm>
            <a:off x="612648" y="694944"/>
            <a:ext cx="23161800" cy="15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+Graphic">
  <p:cSld name="Logo+Graphic"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9"/>
          <p:cNvGrpSpPr/>
          <p:nvPr/>
        </p:nvGrpSpPr>
        <p:grpSpPr>
          <a:xfrm>
            <a:off x="305054" y="308048"/>
            <a:ext cx="23775415" cy="13106959"/>
            <a:chOff x="305054" y="308048"/>
            <a:chExt cx="23775415" cy="13106959"/>
          </a:xfrm>
        </p:grpSpPr>
        <p:sp>
          <p:nvSpPr>
            <p:cNvPr id="1139" name="Google Shape;1139;p9"/>
            <p:cNvSpPr/>
            <p:nvPr/>
          </p:nvSpPr>
          <p:spPr>
            <a:xfrm>
              <a:off x="30505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30505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30505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30505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30505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30505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30505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218473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218473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218473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218473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218473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218473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218473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4064414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4064414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4064414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4064414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57" name="Google Shape;1157;p9"/>
            <p:cNvSpPr/>
            <p:nvPr/>
          </p:nvSpPr>
          <p:spPr>
            <a:xfrm>
              <a:off x="4064414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58" name="Google Shape;1158;p9"/>
            <p:cNvSpPr/>
            <p:nvPr/>
          </p:nvSpPr>
          <p:spPr>
            <a:xfrm>
              <a:off x="4064414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59" name="Google Shape;1159;p9"/>
            <p:cNvSpPr/>
            <p:nvPr/>
          </p:nvSpPr>
          <p:spPr>
            <a:xfrm>
              <a:off x="4064414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594409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594409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594409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594409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594409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594409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594409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782377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782377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782377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782377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782377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782377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782377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970345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970345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970345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970345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970345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970345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970345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11583135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11583135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11583135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11583135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11583135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11583135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919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11583135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919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1346281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1346281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1346281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1346281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1346281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1346281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1346281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1534249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1534249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1534249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1534249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1534249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1534249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1534249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17222176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3" name="Google Shape;1203;p9"/>
            <p:cNvSpPr/>
            <p:nvPr/>
          </p:nvSpPr>
          <p:spPr>
            <a:xfrm>
              <a:off x="17222176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4" name="Google Shape;1204;p9"/>
            <p:cNvSpPr/>
            <p:nvPr/>
          </p:nvSpPr>
          <p:spPr>
            <a:xfrm>
              <a:off x="17222176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17222176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17222176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17222176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17222176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19101857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19101857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19101857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19101857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19101857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19101857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19101857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20981537" y="30804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20981537" y="217502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20981537" y="405470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19" name="Google Shape;1219;p9"/>
            <p:cNvSpPr/>
            <p:nvPr/>
          </p:nvSpPr>
          <p:spPr>
            <a:xfrm>
              <a:off x="20981537" y="592168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0" name="Google Shape;1220;p9"/>
            <p:cNvSpPr/>
            <p:nvPr/>
          </p:nvSpPr>
          <p:spPr>
            <a:xfrm>
              <a:off x="20981537" y="780136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20981537" y="9668348"/>
              <a:ext cx="1879680" cy="1879680"/>
            </a:xfrm>
            <a:custGeom>
              <a:rect b="b" l="l" r="r" t="t"/>
              <a:pathLst>
                <a:path extrusionOk="0" h="1879680" w="1879680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879680" y="1879680"/>
                  </a:lnTo>
                  <a:moveTo>
                    <a:pt x="0" y="0"/>
                  </a:moveTo>
                  <a:lnTo>
                    <a:pt x="1879680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0" y="1879680"/>
                  </a:lnTo>
                  <a:moveTo>
                    <a:pt x="1879680" y="1879680"/>
                  </a:moveTo>
                  <a:lnTo>
                    <a:pt x="1879680" y="0"/>
                  </a:lnTo>
                  <a:moveTo>
                    <a:pt x="1037888" y="0"/>
                  </a:moveTo>
                  <a:lnTo>
                    <a:pt x="1370008" y="509673"/>
                  </a:lnTo>
                  <a:lnTo>
                    <a:pt x="1879680" y="1291518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879680" y="0"/>
                  </a:moveTo>
                  <a:lnTo>
                    <a:pt x="1370008" y="509673"/>
                  </a:ln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20981537" y="11548028"/>
              <a:ext cx="1879680" cy="1866979"/>
            </a:xfrm>
            <a:custGeom>
              <a:rect b="b" l="l" r="r" t="t"/>
              <a:pathLst>
                <a:path extrusionOk="0" h="1866979" w="1879680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879680" y="0"/>
                  </a:lnTo>
                  <a:moveTo>
                    <a:pt x="0" y="1866980"/>
                  </a:moveTo>
                  <a:lnTo>
                    <a:pt x="1879680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0" y="0"/>
                  </a:lnTo>
                  <a:moveTo>
                    <a:pt x="1879680" y="0"/>
                  </a:moveTo>
                  <a:lnTo>
                    <a:pt x="1879680" y="1866980"/>
                  </a:lnTo>
                  <a:moveTo>
                    <a:pt x="1037888" y="1866980"/>
                  </a:moveTo>
                  <a:lnTo>
                    <a:pt x="1370008" y="1360736"/>
                  </a:lnTo>
                  <a:lnTo>
                    <a:pt x="1879680" y="584098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879680" y="1866980"/>
                  </a:moveTo>
                  <a:lnTo>
                    <a:pt x="1370008" y="1360736"/>
                  </a:ln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22861217" y="30804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655983"/>
                  </a:moveTo>
                  <a:lnTo>
                    <a:pt x="939840" y="933490"/>
                  </a:lnTo>
                  <a:lnTo>
                    <a:pt x="509673" y="1360736"/>
                  </a:lnTo>
                  <a:lnTo>
                    <a:pt x="0" y="18669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4" name="Google Shape;1224;p9"/>
            <p:cNvSpPr/>
            <p:nvPr/>
          </p:nvSpPr>
          <p:spPr>
            <a:xfrm>
              <a:off x="22861217" y="217502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5" name="Google Shape;1225;p9"/>
            <p:cNvSpPr/>
            <p:nvPr/>
          </p:nvSpPr>
          <p:spPr>
            <a:xfrm>
              <a:off x="22861217" y="405470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6" name="Google Shape;1226;p9"/>
            <p:cNvSpPr/>
            <p:nvPr/>
          </p:nvSpPr>
          <p:spPr>
            <a:xfrm>
              <a:off x="22861217" y="592168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22861217" y="780136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2861217" y="9668348"/>
              <a:ext cx="1219252" cy="1879680"/>
            </a:xfrm>
            <a:custGeom>
              <a:rect b="b" l="l" r="r" t="t"/>
              <a:pathLst>
                <a:path extrusionOk="0" h="1879680" w="1219252">
                  <a:moveTo>
                    <a:pt x="0" y="0"/>
                  </a:moveTo>
                  <a:lnTo>
                    <a:pt x="509673" y="509673"/>
                  </a:lnTo>
                  <a:lnTo>
                    <a:pt x="939840" y="939840"/>
                  </a:lnTo>
                  <a:lnTo>
                    <a:pt x="1219252" y="1219252"/>
                  </a:lnTo>
                  <a:moveTo>
                    <a:pt x="0" y="0"/>
                  </a:moveTo>
                  <a:lnTo>
                    <a:pt x="1219252" y="0"/>
                  </a:lnTo>
                  <a:moveTo>
                    <a:pt x="0" y="0"/>
                  </a:moveTo>
                  <a:lnTo>
                    <a:pt x="0" y="1879680"/>
                  </a:lnTo>
                  <a:moveTo>
                    <a:pt x="1219252" y="1879680"/>
                  </a:moveTo>
                  <a:lnTo>
                    <a:pt x="0" y="1879680"/>
                  </a:lnTo>
                  <a:moveTo>
                    <a:pt x="1219252" y="278269"/>
                  </a:moveTo>
                  <a:lnTo>
                    <a:pt x="1037888" y="0"/>
                  </a:lnTo>
                  <a:moveTo>
                    <a:pt x="841792" y="0"/>
                  </a:moveTo>
                  <a:lnTo>
                    <a:pt x="509673" y="509673"/>
                  </a:lnTo>
                  <a:lnTo>
                    <a:pt x="0" y="1291518"/>
                  </a:lnTo>
                  <a:moveTo>
                    <a:pt x="1219252" y="660428"/>
                  </a:moveTo>
                  <a:lnTo>
                    <a:pt x="939840" y="939840"/>
                  </a:lnTo>
                  <a:lnTo>
                    <a:pt x="0" y="187968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22861217" y="11548028"/>
              <a:ext cx="1219252" cy="1866979"/>
            </a:xfrm>
            <a:custGeom>
              <a:rect b="b" l="l" r="r" t="t"/>
              <a:pathLst>
                <a:path extrusionOk="0" h="1866979" w="1219252">
                  <a:moveTo>
                    <a:pt x="0" y="1866980"/>
                  </a:moveTo>
                  <a:lnTo>
                    <a:pt x="509673" y="1360736"/>
                  </a:lnTo>
                  <a:lnTo>
                    <a:pt x="939840" y="933490"/>
                  </a:lnTo>
                  <a:lnTo>
                    <a:pt x="1219252" y="655983"/>
                  </a:lnTo>
                  <a:moveTo>
                    <a:pt x="0" y="1866980"/>
                  </a:moveTo>
                  <a:lnTo>
                    <a:pt x="1219252" y="1866980"/>
                  </a:lnTo>
                  <a:moveTo>
                    <a:pt x="0" y="1866980"/>
                  </a:moveTo>
                  <a:lnTo>
                    <a:pt x="0" y="0"/>
                  </a:lnTo>
                  <a:moveTo>
                    <a:pt x="1219252" y="0"/>
                  </a:moveTo>
                  <a:lnTo>
                    <a:pt x="0" y="0"/>
                  </a:lnTo>
                  <a:moveTo>
                    <a:pt x="1219252" y="1590616"/>
                  </a:moveTo>
                  <a:lnTo>
                    <a:pt x="1037888" y="1866980"/>
                  </a:lnTo>
                  <a:moveTo>
                    <a:pt x="841792" y="1866980"/>
                  </a:moveTo>
                  <a:lnTo>
                    <a:pt x="509673" y="1360736"/>
                  </a:lnTo>
                  <a:lnTo>
                    <a:pt x="0" y="584098"/>
                  </a:lnTo>
                  <a:moveTo>
                    <a:pt x="1219252" y="1210997"/>
                  </a:moveTo>
                  <a:lnTo>
                    <a:pt x="939840" y="933490"/>
                  </a:ln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rgbClr val="737373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30" name="Google Shape;1230;p9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1231" name="Google Shape;1231;p9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2" name="Google Shape;1232;p9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233" name="Google Shape;1233;p9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234" name="Google Shape;1234;p9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5" name="Google Shape;1235;p9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236" name="Google Shape;1236;p9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1237" name="Google Shape;1237;p9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8" name="Google Shape;1238;p9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239" name="Google Shape;1239;p9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1240" name="Google Shape;1240;p9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1" name="Google Shape;1241;p9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2 Founder Title+logo">
  <p:cSld name="H2 Founder Title+logo"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0"/>
          <p:cNvSpPr/>
          <p:nvPr/>
        </p:nvSpPr>
        <p:spPr>
          <a:xfrm>
            <a:off x="12487812" y="7200900"/>
            <a:ext cx="6484500" cy="2036100"/>
          </a:xfrm>
          <a:prstGeom prst="roundRect">
            <a:avLst>
              <a:gd fmla="val 7386" name="adj"/>
            </a:avLst>
          </a:prstGeom>
          <a:solidFill>
            <a:srgbClr val="2424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244" name="Google Shape;1244;p10"/>
          <p:cNvCxnSpPr/>
          <p:nvPr/>
        </p:nvCxnSpPr>
        <p:spPr>
          <a:xfrm>
            <a:off x="12193588" y="304798"/>
            <a:ext cx="0" cy="131064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245" name="Google Shape;1245;p10"/>
          <p:cNvGrpSpPr/>
          <p:nvPr/>
        </p:nvGrpSpPr>
        <p:grpSpPr>
          <a:xfrm rot="10800000">
            <a:off x="12095196" y="13315950"/>
            <a:ext cx="196800" cy="95400"/>
            <a:chOff x="12248544" y="458955"/>
            <a:chExt cx="196800" cy="95400"/>
          </a:xfrm>
        </p:grpSpPr>
        <p:cxnSp>
          <p:nvCxnSpPr>
            <p:cNvPr id="1246" name="Google Shape;1246;p10"/>
            <p:cNvCxnSpPr/>
            <p:nvPr/>
          </p:nvCxnSpPr>
          <p:spPr>
            <a:xfrm>
              <a:off x="12248544" y="4591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7" name="Google Shape;1247;p10"/>
            <p:cNvCxnSpPr/>
            <p:nvPr/>
          </p:nvCxnSpPr>
          <p:spPr>
            <a:xfrm rot="10800000">
              <a:off x="12346956" y="4589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248" name="Google Shape;1248;p10"/>
          <p:cNvGrpSpPr/>
          <p:nvPr/>
        </p:nvGrpSpPr>
        <p:grpSpPr>
          <a:xfrm>
            <a:off x="12095176" y="304649"/>
            <a:ext cx="196800" cy="95400"/>
            <a:chOff x="12101859" y="306555"/>
            <a:chExt cx="196800" cy="95400"/>
          </a:xfrm>
        </p:grpSpPr>
        <p:cxnSp>
          <p:nvCxnSpPr>
            <p:cNvPr id="1249" name="Google Shape;1249;p10"/>
            <p:cNvCxnSpPr/>
            <p:nvPr/>
          </p:nvCxnSpPr>
          <p:spPr>
            <a:xfrm>
              <a:off x="12101859" y="306704"/>
              <a:ext cx="1968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0" name="Google Shape;1250;p10"/>
            <p:cNvCxnSpPr/>
            <p:nvPr/>
          </p:nvCxnSpPr>
          <p:spPr>
            <a:xfrm rot="10800000">
              <a:off x="12200271" y="306555"/>
              <a:ext cx="0" cy="954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51" name="Google Shape;1251;p10"/>
          <p:cNvSpPr txBox="1"/>
          <p:nvPr>
            <p:ph type="title"/>
          </p:nvPr>
        </p:nvSpPr>
        <p:spPr>
          <a:xfrm>
            <a:off x="12489213" y="4475223"/>
            <a:ext cx="11285100" cy="214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  <a:defRPr sz="7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2" name="Google Shape;1252;p10"/>
          <p:cNvSpPr/>
          <p:nvPr>
            <p:ph idx="2" type="pic"/>
          </p:nvPr>
        </p:nvSpPr>
        <p:spPr>
          <a:xfrm>
            <a:off x="12792260" y="7523482"/>
            <a:ext cx="1420800" cy="1419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53" name="Google Shape;1253;p10"/>
          <p:cNvSpPr txBox="1"/>
          <p:nvPr>
            <p:ph hasCustomPrompt="1" idx="3" type="title"/>
          </p:nvPr>
        </p:nvSpPr>
        <p:spPr>
          <a:xfrm>
            <a:off x="14518475" y="7508175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4" name="Google Shape;1254;p10"/>
          <p:cNvSpPr txBox="1"/>
          <p:nvPr>
            <p:ph hasCustomPrompt="1" idx="4" type="title"/>
          </p:nvPr>
        </p:nvSpPr>
        <p:spPr>
          <a:xfrm>
            <a:off x="14518475" y="8240775"/>
            <a:ext cx="4254900" cy="73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12648" y="694944"/>
            <a:ext cx="23161800" cy="15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  <a:defRPr b="0" i="0" sz="9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12648" y="2425700"/>
            <a:ext cx="23161800" cy="88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50800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Char char="‧"/>
              <a:defRPr b="0" i="0" sz="4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482600" lvl="1" marL="9144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ter"/>
              <a:buChar char="‧"/>
              <a:defRPr b="0" i="0" sz="4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457200" lvl="2" marL="13716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Char char="‧"/>
              <a:defRPr b="0" i="0" sz="36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431800" lvl="3" marL="18288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Char char="‧"/>
              <a:defRPr b="0" i="0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406400" lvl="4" marL="22860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"/>
              <a:buChar char="‧"/>
              <a:defRPr b="0" i="0" sz="2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34950" lvl="5" marL="2743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Char char="•"/>
              <a:defRPr b="0" i="0" sz="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34950" lvl="6" marL="32004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Char char="•"/>
              <a:defRPr b="0" i="0" sz="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34950" lvl="7" marL="36576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Char char="•"/>
              <a:defRPr b="0" i="0" sz="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34950" lvl="8" marL="41148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Char char="•"/>
              <a:defRPr b="0" i="0" sz="1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cxnSp>
        <p:nvCxnSpPr>
          <p:cNvPr id="8" name="Google Shape;8;p1"/>
          <p:cNvCxnSpPr/>
          <p:nvPr/>
        </p:nvCxnSpPr>
        <p:spPr>
          <a:xfrm>
            <a:off x="304800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" name="Google Shape;9;p1"/>
          <p:cNvCxnSpPr/>
          <p:nvPr/>
        </p:nvCxnSpPr>
        <p:spPr>
          <a:xfrm>
            <a:off x="24082375" y="0"/>
            <a:ext cx="0" cy="1371600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" name="Google Shape;10;p1"/>
          <p:cNvCxnSpPr/>
          <p:nvPr/>
        </p:nvCxnSpPr>
        <p:spPr>
          <a:xfrm>
            <a:off x="0" y="306324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" name="Google Shape;11;p1"/>
          <p:cNvCxnSpPr/>
          <p:nvPr/>
        </p:nvCxnSpPr>
        <p:spPr>
          <a:xfrm>
            <a:off x="0" y="13411200"/>
            <a:ext cx="24387300" cy="0"/>
          </a:xfrm>
          <a:prstGeom prst="straightConnector1">
            <a:avLst/>
          </a:prstGeom>
          <a:noFill/>
          <a:ln cap="flat" cmpd="sng" w="9525">
            <a:solidFill>
              <a:srgbClr val="73737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2" name="Google Shape;12;p1"/>
          <p:cNvGrpSpPr/>
          <p:nvPr/>
        </p:nvGrpSpPr>
        <p:grpSpPr>
          <a:xfrm>
            <a:off x="196479" y="203014"/>
            <a:ext cx="207300" cy="207300"/>
            <a:chOff x="196479" y="201109"/>
            <a:chExt cx="207300" cy="207300"/>
          </a:xfrm>
        </p:grpSpPr>
        <p:cxnSp>
          <p:nvCxnSpPr>
            <p:cNvPr id="13" name="Google Shape;13;p1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" name="Google Shape;14;p1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5" name="Google Shape;15;p1"/>
          <p:cNvGrpSpPr/>
          <p:nvPr/>
        </p:nvGrpSpPr>
        <p:grpSpPr>
          <a:xfrm>
            <a:off x="23974874" y="203014"/>
            <a:ext cx="207300" cy="207300"/>
            <a:chOff x="196479" y="201109"/>
            <a:chExt cx="207300" cy="207300"/>
          </a:xfrm>
        </p:grpSpPr>
        <p:cxnSp>
          <p:nvCxnSpPr>
            <p:cNvPr id="16" name="Google Shape;16;p1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" name="Google Shape;17;p1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18" name="Google Shape;18;p1"/>
          <p:cNvGrpSpPr/>
          <p:nvPr/>
        </p:nvGrpSpPr>
        <p:grpSpPr>
          <a:xfrm>
            <a:off x="196479" y="13308410"/>
            <a:ext cx="207300" cy="207300"/>
            <a:chOff x="196479" y="201109"/>
            <a:chExt cx="207300" cy="207300"/>
          </a:xfrm>
        </p:grpSpPr>
        <p:cxnSp>
          <p:nvCxnSpPr>
            <p:cNvPr id="19" name="Google Shape;19;p1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" name="Google Shape;20;p1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" name="Google Shape;21;p1"/>
          <p:cNvGrpSpPr/>
          <p:nvPr/>
        </p:nvGrpSpPr>
        <p:grpSpPr>
          <a:xfrm>
            <a:off x="23974874" y="13308410"/>
            <a:ext cx="207300" cy="207300"/>
            <a:chOff x="196479" y="201109"/>
            <a:chExt cx="207300" cy="207300"/>
          </a:xfrm>
        </p:grpSpPr>
        <p:cxnSp>
          <p:nvCxnSpPr>
            <p:cNvPr id="22" name="Google Shape;22;p1"/>
            <p:cNvCxnSpPr/>
            <p:nvPr/>
          </p:nvCxnSpPr>
          <p:spPr>
            <a:xfrm>
              <a:off x="196479" y="30479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" name="Google Shape;23;p1"/>
            <p:cNvCxnSpPr/>
            <p:nvPr/>
          </p:nvCxnSpPr>
          <p:spPr>
            <a:xfrm rot="5400000">
              <a:off x="201149" y="304759"/>
              <a:ext cx="2073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>
          <p15:clr>
            <a:srgbClr val="F26B43"/>
          </p15:clr>
        </p15:guide>
        <p15:guide id="2" pos="15360">
          <p15:clr>
            <a:srgbClr val="F26B43"/>
          </p15:clr>
        </p15:guide>
        <p15:guide id="3" pos="384">
          <p15:clr>
            <a:srgbClr val="F26B43"/>
          </p15:clr>
        </p15:guide>
        <p15:guide id="4" pos="2696">
          <p15:clr>
            <a:srgbClr val="F26B43"/>
          </p15:clr>
        </p15:guide>
        <p15:guide id="5" pos="2840">
          <p15:clr>
            <a:srgbClr val="F26B43"/>
          </p15:clr>
        </p15:guide>
        <p15:guide id="6" pos="5152">
          <p15:clr>
            <a:srgbClr val="F26B43"/>
          </p15:clr>
        </p15:guide>
        <p15:guide id="7" pos="5296">
          <p15:clr>
            <a:srgbClr val="F26B43"/>
          </p15:clr>
        </p15:guide>
        <p15:guide id="8" pos="7608">
          <p15:clr>
            <a:srgbClr val="F26B43"/>
          </p15:clr>
        </p15:guide>
        <p15:guide id="9" pos="7752">
          <p15:clr>
            <a:srgbClr val="F26B43"/>
          </p15:clr>
        </p15:guide>
        <p15:guide id="10" pos="10064">
          <p15:clr>
            <a:srgbClr val="F26B43"/>
          </p15:clr>
        </p15:guide>
        <p15:guide id="11" pos="10208">
          <p15:clr>
            <a:srgbClr val="F26B43"/>
          </p15:clr>
        </p15:guide>
        <p15:guide id="12" pos="12520">
          <p15:clr>
            <a:srgbClr val="F26B43"/>
          </p15:clr>
        </p15:guide>
        <p15:guide id="13" pos="12664">
          <p15:clr>
            <a:srgbClr val="F26B43"/>
          </p15:clr>
        </p15:guide>
        <p15:guide id="14" pos="14976">
          <p15:clr>
            <a:srgbClr val="F26B43"/>
          </p15:clr>
        </p15:guide>
        <p15:guide id="15" orient="horz">
          <p15:clr>
            <a:srgbClr val="F26B43"/>
          </p15:clr>
        </p15:guide>
        <p15:guide id="16" orient="horz" pos="8640">
          <p15:clr>
            <a:srgbClr val="F26B43"/>
          </p15:clr>
        </p15:guide>
        <p15:guide id="17" orient="horz" pos="384">
          <p15:clr>
            <a:srgbClr val="F26B43"/>
          </p15:clr>
        </p15:guide>
        <p15:guide id="18" orient="horz" pos="1384">
          <p15:clr>
            <a:srgbClr val="F26B43"/>
          </p15:clr>
        </p15:guide>
        <p15:guide id="19" orient="horz" pos="1528">
          <p15:clr>
            <a:srgbClr val="F26B43"/>
          </p15:clr>
        </p15:guide>
        <p15:guide id="20" orient="horz" pos="2528">
          <p15:clr>
            <a:srgbClr val="F26B43"/>
          </p15:clr>
        </p15:guide>
        <p15:guide id="21" orient="horz" pos="2672">
          <p15:clr>
            <a:srgbClr val="F26B43"/>
          </p15:clr>
        </p15:guide>
        <p15:guide id="22" orient="horz" pos="3672">
          <p15:clr>
            <a:srgbClr val="F26B43"/>
          </p15:clr>
        </p15:guide>
        <p15:guide id="23" orient="horz" pos="3816">
          <p15:clr>
            <a:srgbClr val="F26B43"/>
          </p15:clr>
        </p15:guide>
        <p15:guide id="24" orient="horz" pos="4824">
          <p15:clr>
            <a:srgbClr val="F26B43"/>
          </p15:clr>
        </p15:guide>
        <p15:guide id="25" orient="horz" pos="4968">
          <p15:clr>
            <a:srgbClr val="F26B43"/>
          </p15:clr>
        </p15:guide>
        <p15:guide id="26" orient="horz" pos="5968">
          <p15:clr>
            <a:srgbClr val="F26B43"/>
          </p15:clr>
        </p15:guide>
        <p15:guide id="27" orient="horz" pos="6112">
          <p15:clr>
            <a:srgbClr val="F26B43"/>
          </p15:clr>
        </p15:guide>
        <p15:guide id="28" orient="horz" pos="7112">
          <p15:clr>
            <a:srgbClr val="F26B43"/>
          </p15:clr>
        </p15:guide>
        <p15:guide id="29" orient="horz" pos="7256">
          <p15:clr>
            <a:srgbClr val="F26B43"/>
          </p15:clr>
        </p15:guide>
        <p15:guide id="30" orient="horz" pos="8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26.png"/><Relationship Id="rId6" Type="http://schemas.openxmlformats.org/officeDocument/2006/relationships/image" Target="../media/image6.png"/><Relationship Id="rId7" Type="http://schemas.openxmlformats.org/officeDocument/2006/relationships/image" Target="../media/image35.png"/><Relationship Id="rId8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5" Type="http://schemas.openxmlformats.org/officeDocument/2006/relationships/image" Target="../media/image26.png"/><Relationship Id="rId6" Type="http://schemas.openxmlformats.org/officeDocument/2006/relationships/image" Target="../media/image6.png"/><Relationship Id="rId7" Type="http://schemas.openxmlformats.org/officeDocument/2006/relationships/image" Target="../media/image35.png"/><Relationship Id="rId8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qj6os3bdyqG-871DPMHEpfIzjZVF5S0O/view" TargetMode="External"/><Relationship Id="rId4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I5juPHsvwOXVqGqtVyu07v4qEH6wITc3/view" TargetMode="External"/><Relationship Id="rId4" Type="http://schemas.openxmlformats.org/officeDocument/2006/relationships/image" Target="../media/image2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drive.google.com/file/d/1UxsEfmTtW-fHPrtgQcI3fM3pSlh9R2xi/view" TargetMode="External"/><Relationship Id="rId4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drive.google.com/file/d/1PHcQoWkrQhEZqOuBn0qO0kWVTWW8KcqA/view" TargetMode="External"/><Relationship Id="rId4" Type="http://schemas.openxmlformats.org/officeDocument/2006/relationships/image" Target="../media/image3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github.com/apify/mcpc" TargetMode="External"/><Relationship Id="rId4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26.png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26.png"/><Relationship Id="rId6" Type="http://schemas.openxmlformats.org/officeDocument/2006/relationships/image" Target="../media/image6.png"/><Relationship Id="rId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9" name="Shape 5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0" name="Google Shape;5480;p69"/>
          <p:cNvSpPr txBox="1"/>
          <p:nvPr>
            <p:ph type="title"/>
          </p:nvPr>
        </p:nvSpPr>
        <p:spPr>
          <a:xfrm>
            <a:off x="898425" y="5140200"/>
            <a:ext cx="22612800" cy="79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10100"/>
              <a:t>Every time you say:</a:t>
            </a:r>
            <a:endParaRPr sz="10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10100"/>
              <a:t>“</a:t>
            </a:r>
            <a:r>
              <a:rPr i="1" lang="en-US" sz="10100"/>
              <a:t>CLI is better than MCP</a:t>
            </a:r>
            <a:r>
              <a:rPr lang="en-US" sz="10100"/>
              <a:t>”,</a:t>
            </a:r>
            <a:endParaRPr sz="10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10100"/>
              <a:t>a clawdie dies 🦞😢</a:t>
            </a:r>
            <a:endParaRPr sz="10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t/>
            </a:r>
            <a:endParaRPr sz="9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>
                <a:solidFill>
                  <a:srgbClr val="FFFFFF"/>
                </a:solidFill>
              </a:rPr>
              <a:t>Jan Curn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>
                <a:solidFill>
                  <a:srgbClr val="246DFF"/>
                </a:solidFill>
              </a:rPr>
              <a:t>@jancurn</a:t>
            </a:r>
            <a:endParaRPr>
              <a:solidFill>
                <a:srgbClr val="246DFF"/>
              </a:solidFill>
            </a:endParaRPr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</a:pPr>
            <a:r>
              <a:t/>
            </a:r>
            <a:endParaRPr/>
          </a:p>
        </p:txBody>
      </p:sp>
      <p:grpSp>
        <p:nvGrpSpPr>
          <p:cNvPr id="5481" name="Google Shape;5481;p69"/>
          <p:cNvGrpSpPr/>
          <p:nvPr/>
        </p:nvGrpSpPr>
        <p:grpSpPr>
          <a:xfrm>
            <a:off x="613721" y="613389"/>
            <a:ext cx="11285437" cy="3063190"/>
            <a:chOff x="613743" y="613410"/>
            <a:chExt cx="5329856" cy="1446675"/>
          </a:xfrm>
        </p:grpSpPr>
        <p:sp>
          <p:nvSpPr>
            <p:cNvPr id="5482" name="Google Shape;5482;p69"/>
            <p:cNvSpPr/>
            <p:nvPr/>
          </p:nvSpPr>
          <p:spPr>
            <a:xfrm>
              <a:off x="1424234" y="613410"/>
              <a:ext cx="641222" cy="953369"/>
            </a:xfrm>
            <a:custGeom>
              <a:rect b="b" l="l" r="r" t="t"/>
              <a:pathLst>
                <a:path extrusionOk="0" h="953369" w="641222">
                  <a:moveTo>
                    <a:pt x="22032" y="0"/>
                  </a:moveTo>
                  <a:lnTo>
                    <a:pt x="619218" y="0"/>
                  </a:lnTo>
                  <a:cubicBezTo>
                    <a:pt x="631375" y="0"/>
                    <a:pt x="641222" y="9814"/>
                    <a:pt x="641222" y="21919"/>
                  </a:cubicBezTo>
                  <a:lnTo>
                    <a:pt x="641222" y="931411"/>
                  </a:lnTo>
                  <a:cubicBezTo>
                    <a:pt x="641222" y="953196"/>
                    <a:pt x="612784" y="961641"/>
                    <a:pt x="600817" y="943412"/>
                  </a:cubicBezTo>
                  <a:lnTo>
                    <a:pt x="3627" y="33921"/>
                  </a:lnTo>
                  <a:cubicBezTo>
                    <a:pt x="-5946" y="19343"/>
                    <a:pt x="4549" y="0"/>
                    <a:pt x="22032" y="0"/>
                  </a:cubicBezTo>
                  <a:close/>
                </a:path>
              </a:pathLst>
            </a:custGeom>
            <a:solidFill>
              <a:srgbClr val="246D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483" name="Google Shape;5483;p69"/>
            <p:cNvSpPr/>
            <p:nvPr/>
          </p:nvSpPr>
          <p:spPr>
            <a:xfrm>
              <a:off x="613743" y="613410"/>
              <a:ext cx="641221" cy="953369"/>
            </a:xfrm>
            <a:custGeom>
              <a:rect b="b" l="l" r="r" t="t"/>
              <a:pathLst>
                <a:path extrusionOk="0" h="953369" w="641221">
                  <a:moveTo>
                    <a:pt x="619189" y="0"/>
                  </a:moveTo>
                  <a:lnTo>
                    <a:pt x="21996" y="0"/>
                  </a:lnTo>
                  <a:cubicBezTo>
                    <a:pt x="9848" y="0"/>
                    <a:pt x="0" y="9814"/>
                    <a:pt x="0" y="21919"/>
                  </a:cubicBezTo>
                  <a:lnTo>
                    <a:pt x="0" y="931411"/>
                  </a:lnTo>
                  <a:cubicBezTo>
                    <a:pt x="0" y="953196"/>
                    <a:pt x="28432" y="961641"/>
                    <a:pt x="40401" y="943412"/>
                  </a:cubicBezTo>
                  <a:lnTo>
                    <a:pt x="637594" y="33921"/>
                  </a:lnTo>
                  <a:cubicBezTo>
                    <a:pt x="647168" y="19343"/>
                    <a:pt x="636672" y="0"/>
                    <a:pt x="619189" y="0"/>
                  </a:cubicBezTo>
                  <a:close/>
                </a:path>
              </a:pathLst>
            </a:custGeom>
            <a:solidFill>
              <a:srgbClr val="20A34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484" name="Google Shape;5484;p69"/>
            <p:cNvSpPr/>
            <p:nvPr/>
          </p:nvSpPr>
          <p:spPr>
            <a:xfrm>
              <a:off x="644529" y="1335099"/>
              <a:ext cx="1390703" cy="724986"/>
            </a:xfrm>
            <a:custGeom>
              <a:rect b="b" l="l" r="r" t="t"/>
              <a:pathLst>
                <a:path extrusionOk="0" h="724986" w="1390703">
                  <a:moveTo>
                    <a:pt x="684841" y="6477"/>
                  </a:moveTo>
                  <a:lnTo>
                    <a:pt x="6428" y="687627"/>
                  </a:lnTo>
                  <a:cubicBezTo>
                    <a:pt x="-7348" y="701459"/>
                    <a:pt x="2483" y="724987"/>
                    <a:pt x="22040" y="724987"/>
                  </a:cubicBezTo>
                  <a:lnTo>
                    <a:pt x="1368657" y="724987"/>
                  </a:lnTo>
                  <a:cubicBezTo>
                    <a:pt x="1388136" y="724987"/>
                    <a:pt x="1398009" y="701624"/>
                    <a:pt x="1384393" y="687741"/>
                  </a:cubicBezTo>
                  <a:lnTo>
                    <a:pt x="716181" y="6596"/>
                  </a:lnTo>
                  <a:cubicBezTo>
                    <a:pt x="707598" y="-2152"/>
                    <a:pt x="693491" y="-2205"/>
                    <a:pt x="684841" y="6477"/>
                  </a:cubicBezTo>
                  <a:close/>
                </a:path>
              </a:pathLst>
            </a:custGeom>
            <a:solidFill>
              <a:srgbClr val="F8660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485" name="Google Shape;5485;p69"/>
            <p:cNvSpPr/>
            <p:nvPr/>
          </p:nvSpPr>
          <p:spPr>
            <a:xfrm>
              <a:off x="4573052" y="659029"/>
              <a:ext cx="1370547" cy="1359724"/>
            </a:xfrm>
            <a:custGeom>
              <a:rect b="b" l="l" r="r" t="t"/>
              <a:pathLst>
                <a:path extrusionOk="0" h="1359724" w="1370547">
                  <a:moveTo>
                    <a:pt x="754238" y="146146"/>
                  </a:moveTo>
                  <a:lnTo>
                    <a:pt x="497568" y="146146"/>
                  </a:lnTo>
                  <a:cubicBezTo>
                    <a:pt x="417265" y="146146"/>
                    <a:pt x="382849" y="186261"/>
                    <a:pt x="382849" y="259331"/>
                  </a:cubicBezTo>
                  <a:lnTo>
                    <a:pt x="382849" y="329536"/>
                  </a:lnTo>
                  <a:lnTo>
                    <a:pt x="756827" y="329548"/>
                  </a:lnTo>
                  <a:lnTo>
                    <a:pt x="970465" y="822420"/>
                  </a:lnTo>
                  <a:lnTo>
                    <a:pt x="1184142" y="329548"/>
                  </a:lnTo>
                  <a:lnTo>
                    <a:pt x="1370547" y="329548"/>
                  </a:lnTo>
                  <a:lnTo>
                    <a:pt x="923157" y="1359724"/>
                  </a:lnTo>
                  <a:lnTo>
                    <a:pt x="739607" y="1359724"/>
                  </a:lnTo>
                  <a:lnTo>
                    <a:pt x="877269" y="1041643"/>
                  </a:lnTo>
                  <a:lnTo>
                    <a:pt x="621385" y="484277"/>
                  </a:lnTo>
                  <a:lnTo>
                    <a:pt x="382849" y="484277"/>
                  </a:lnTo>
                  <a:lnTo>
                    <a:pt x="382849" y="1054530"/>
                  </a:lnTo>
                  <a:lnTo>
                    <a:pt x="199324" y="1054530"/>
                  </a:lnTo>
                  <a:lnTo>
                    <a:pt x="199324" y="484277"/>
                  </a:lnTo>
                  <a:lnTo>
                    <a:pt x="0" y="484277"/>
                  </a:lnTo>
                  <a:lnTo>
                    <a:pt x="0" y="329536"/>
                  </a:lnTo>
                  <a:lnTo>
                    <a:pt x="199324" y="329536"/>
                  </a:lnTo>
                  <a:lnTo>
                    <a:pt x="199324" y="223516"/>
                  </a:lnTo>
                  <a:cubicBezTo>
                    <a:pt x="199324" y="83104"/>
                    <a:pt x="276747" y="0"/>
                    <a:pt x="441642" y="0"/>
                  </a:cubicBezTo>
                  <a:lnTo>
                    <a:pt x="754238" y="0"/>
                  </a:lnTo>
                  <a:lnTo>
                    <a:pt x="754238" y="146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486" name="Google Shape;5486;p69"/>
            <p:cNvSpPr/>
            <p:nvPr/>
          </p:nvSpPr>
          <p:spPr>
            <a:xfrm>
              <a:off x="3434874" y="972822"/>
              <a:ext cx="775760" cy="1044510"/>
            </a:xfrm>
            <a:custGeom>
              <a:rect b="b" l="l" r="r" t="t"/>
              <a:pathLst>
                <a:path extrusionOk="0" h="1044510" w="775760">
                  <a:moveTo>
                    <a:pt x="431629" y="0"/>
                  </a:moveTo>
                  <a:cubicBezTo>
                    <a:pt x="620903" y="3"/>
                    <a:pt x="775761" y="141850"/>
                    <a:pt x="775761" y="378258"/>
                  </a:cubicBezTo>
                  <a:cubicBezTo>
                    <a:pt x="775761" y="616096"/>
                    <a:pt x="620903" y="756505"/>
                    <a:pt x="431629" y="756505"/>
                  </a:cubicBezTo>
                  <a:cubicBezTo>
                    <a:pt x="273891" y="756505"/>
                    <a:pt x="195022" y="659079"/>
                    <a:pt x="180682" y="630422"/>
                  </a:cubicBezTo>
                  <a:lnTo>
                    <a:pt x="180682" y="1044510"/>
                  </a:lnTo>
                  <a:lnTo>
                    <a:pt x="0" y="1044510"/>
                  </a:lnTo>
                  <a:lnTo>
                    <a:pt x="0" y="15760"/>
                  </a:lnTo>
                  <a:lnTo>
                    <a:pt x="182116" y="15760"/>
                  </a:lnTo>
                  <a:lnTo>
                    <a:pt x="182116" y="130385"/>
                  </a:lnTo>
                  <a:cubicBezTo>
                    <a:pt x="195022" y="103163"/>
                    <a:pt x="273891" y="0"/>
                    <a:pt x="431629" y="0"/>
                  </a:cubicBezTo>
                  <a:close/>
                  <a:moveTo>
                    <a:pt x="384295" y="160474"/>
                  </a:moveTo>
                  <a:cubicBezTo>
                    <a:pt x="259539" y="160478"/>
                    <a:pt x="179248" y="253607"/>
                    <a:pt x="179248" y="378258"/>
                  </a:cubicBezTo>
                  <a:cubicBezTo>
                    <a:pt x="179248" y="501474"/>
                    <a:pt x="259539" y="596038"/>
                    <a:pt x="384295" y="596041"/>
                  </a:cubicBezTo>
                  <a:cubicBezTo>
                    <a:pt x="510473" y="596041"/>
                    <a:pt x="590789" y="501476"/>
                    <a:pt x="590789" y="378258"/>
                  </a:cubicBezTo>
                  <a:cubicBezTo>
                    <a:pt x="590789" y="253606"/>
                    <a:pt x="510473" y="160474"/>
                    <a:pt x="384295" y="1604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487" name="Google Shape;5487;p69"/>
            <p:cNvSpPr/>
            <p:nvPr/>
          </p:nvSpPr>
          <p:spPr>
            <a:xfrm>
              <a:off x="2604660" y="969948"/>
              <a:ext cx="761420" cy="759379"/>
            </a:xfrm>
            <a:custGeom>
              <a:rect b="b" l="l" r="r" t="t"/>
              <a:pathLst>
                <a:path extrusionOk="0" h="759379" w="761420">
                  <a:moveTo>
                    <a:pt x="354195" y="0"/>
                  </a:moveTo>
                  <a:cubicBezTo>
                    <a:pt x="579317" y="3"/>
                    <a:pt x="704061" y="117488"/>
                    <a:pt x="704061" y="289419"/>
                  </a:cubicBezTo>
                  <a:lnTo>
                    <a:pt x="704061" y="534431"/>
                  </a:lnTo>
                  <a:cubicBezTo>
                    <a:pt x="704061" y="577413"/>
                    <a:pt x="719835" y="597467"/>
                    <a:pt x="761421" y="600333"/>
                  </a:cubicBezTo>
                  <a:lnTo>
                    <a:pt x="761421" y="747907"/>
                  </a:lnTo>
                  <a:lnTo>
                    <a:pt x="704061" y="747907"/>
                  </a:lnTo>
                  <a:cubicBezTo>
                    <a:pt x="613733" y="746472"/>
                    <a:pt x="554940" y="712087"/>
                    <a:pt x="534864" y="647613"/>
                  </a:cubicBezTo>
                  <a:cubicBezTo>
                    <a:pt x="499014" y="699190"/>
                    <a:pt x="424460" y="759379"/>
                    <a:pt x="299703" y="759379"/>
                  </a:cubicBezTo>
                  <a:cubicBezTo>
                    <a:pt x="129071" y="759379"/>
                    <a:pt x="0" y="661944"/>
                    <a:pt x="0" y="514367"/>
                  </a:cubicBezTo>
                  <a:cubicBezTo>
                    <a:pt x="13" y="368226"/>
                    <a:pt x="110417" y="289420"/>
                    <a:pt x="289653" y="289419"/>
                  </a:cubicBezTo>
                  <a:lnTo>
                    <a:pt x="527694" y="289419"/>
                  </a:lnTo>
                  <a:cubicBezTo>
                    <a:pt x="527694" y="202023"/>
                    <a:pt x="460297" y="146147"/>
                    <a:pt x="354195" y="146146"/>
                  </a:cubicBezTo>
                  <a:cubicBezTo>
                    <a:pt x="253816" y="146146"/>
                    <a:pt x="213664" y="200587"/>
                    <a:pt x="203626" y="219213"/>
                  </a:cubicBezTo>
                  <a:lnTo>
                    <a:pt x="18642" y="219213"/>
                  </a:lnTo>
                  <a:cubicBezTo>
                    <a:pt x="32994" y="141843"/>
                    <a:pt x="126203" y="0"/>
                    <a:pt x="354195" y="0"/>
                  </a:cubicBezTo>
                  <a:close/>
                  <a:moveTo>
                    <a:pt x="319766" y="414072"/>
                  </a:moveTo>
                  <a:cubicBezTo>
                    <a:pt x="235161" y="414072"/>
                    <a:pt x="180669" y="445598"/>
                    <a:pt x="180669" y="511505"/>
                  </a:cubicBezTo>
                  <a:cubicBezTo>
                    <a:pt x="180682" y="581711"/>
                    <a:pt x="246646" y="623258"/>
                    <a:pt x="338421" y="623258"/>
                  </a:cubicBezTo>
                  <a:cubicBezTo>
                    <a:pt x="441668" y="623256"/>
                    <a:pt x="527694" y="571677"/>
                    <a:pt x="527694" y="475681"/>
                  </a:cubicBezTo>
                  <a:lnTo>
                    <a:pt x="527694" y="414072"/>
                  </a:lnTo>
                  <a:lnTo>
                    <a:pt x="319766" y="414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488" name="Google Shape;5488;p69"/>
            <p:cNvSpPr/>
            <p:nvPr/>
          </p:nvSpPr>
          <p:spPr>
            <a:xfrm>
              <a:off x="4302169" y="988576"/>
              <a:ext cx="183537" cy="724983"/>
            </a:xfrm>
            <a:custGeom>
              <a:rect b="b" l="l" r="r" t="t"/>
              <a:pathLst>
                <a:path extrusionOk="0" h="724983" w="183537">
                  <a:moveTo>
                    <a:pt x="183537" y="724984"/>
                  </a:moveTo>
                  <a:lnTo>
                    <a:pt x="0" y="724984"/>
                  </a:lnTo>
                  <a:lnTo>
                    <a:pt x="0" y="0"/>
                  </a:lnTo>
                  <a:lnTo>
                    <a:pt x="183537" y="0"/>
                  </a:lnTo>
                  <a:lnTo>
                    <a:pt x="183537" y="7249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489" name="Google Shape;5489;p69"/>
            <p:cNvSpPr/>
            <p:nvPr/>
          </p:nvSpPr>
          <p:spPr>
            <a:xfrm>
              <a:off x="4297854" y="654743"/>
              <a:ext cx="190720" cy="217782"/>
            </a:xfrm>
            <a:custGeom>
              <a:rect b="b" l="l" r="r" t="t"/>
              <a:pathLst>
                <a:path extrusionOk="0" h="217782" w="190720">
                  <a:moveTo>
                    <a:pt x="190720" y="217783"/>
                  </a:moveTo>
                  <a:lnTo>
                    <a:pt x="0" y="217783"/>
                  </a:lnTo>
                  <a:lnTo>
                    <a:pt x="0" y="0"/>
                  </a:lnTo>
                  <a:lnTo>
                    <a:pt x="190720" y="0"/>
                  </a:lnTo>
                  <a:lnTo>
                    <a:pt x="190720" y="2177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5490" name="Google Shape;5490;p69"/>
          <p:cNvSpPr txBox="1"/>
          <p:nvPr>
            <p:ph type="title"/>
          </p:nvPr>
        </p:nvSpPr>
        <p:spPr>
          <a:xfrm>
            <a:off x="11536425" y="10360413"/>
            <a:ext cx="11974800" cy="24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>
                <a:solidFill>
                  <a:srgbClr val="FFFFFF"/>
                </a:solidFill>
              </a:rPr>
              <a:t>Vibecoding Talks</a:t>
            </a:r>
            <a:endParaRPr>
              <a:solidFill>
                <a:srgbClr val="FFFFFF"/>
              </a:solidFill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>
                <a:solidFill>
                  <a:srgbClr val="FFFFFF"/>
                </a:solidFill>
              </a:rPr>
              <a:t>20 April 2026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7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8" name="Google Shape;5548;p78" title="Screenshot 2026-03-31 at 14.44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445" y="949990"/>
            <a:ext cx="20343050" cy="1164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9" name="Google Shape;5549;p78" title="Screenshot 2026-03-31 at 14.45.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6238" y="4241800"/>
            <a:ext cx="109347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0" name="Google Shape;5550;p78" title="Screenshot 2026-03-31 at 14.53.0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6525" y="1252550"/>
            <a:ext cx="9339374" cy="110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1" name="Google Shape;5551;p78" title="Screenshot 2026-03-31 at 14.54.1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77700" y="1433525"/>
            <a:ext cx="11049000" cy="71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2" name="Google Shape;5552;p78" title="Screenshot 2026-03-31 at 14.55.5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32725" y="653668"/>
            <a:ext cx="8572475" cy="1274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3" name="Google Shape;5553;p78" title="Screenshot 2026-03-31 at 14.57.32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76050" y="2827825"/>
            <a:ext cx="13296374" cy="869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7" name="Shape 5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8" name="Google Shape;5558;p79" title="Screenshot 2026-03-31 at 14.44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445" y="949990"/>
            <a:ext cx="20343050" cy="1164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9" name="Google Shape;5559;p79" title="Screenshot 2026-03-31 at 14.45.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6238" y="4241800"/>
            <a:ext cx="109347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0" name="Google Shape;5560;p79" title="Screenshot 2026-03-31 at 14.53.0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6525" y="1252550"/>
            <a:ext cx="9339374" cy="110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1" name="Google Shape;5561;p79" title="Screenshot 2026-03-31 at 14.54.1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77700" y="1433525"/>
            <a:ext cx="11049000" cy="71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2" name="Google Shape;5562;p79" title="Screenshot 2026-03-31 at 14.55.5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32725" y="653668"/>
            <a:ext cx="8572475" cy="12749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3" name="Google Shape;5563;p79" title="Screenshot 2026-03-31 at 14.57.32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76050" y="2827825"/>
            <a:ext cx="13296374" cy="869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4" name="Google Shape;5564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53200" y="1252550"/>
            <a:ext cx="11445299" cy="1144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8" name="Shape 5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9" name="Google Shape;5569;p80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>
                <a:solidFill>
                  <a:srgbClr val="F86606"/>
                </a:solidFill>
              </a:rPr>
              <a:t>The problem:</a:t>
            </a:r>
            <a:r>
              <a:rPr lang="en-US" sz="9400"/>
              <a:t> most agents load </a:t>
            </a:r>
            <a:r>
              <a:rPr lang="en-US" sz="9400" u="sng"/>
              <a:t>all</a:t>
            </a:r>
            <a:r>
              <a:rPr lang="en-US" sz="9400"/>
              <a:t> MCP tools and their results into context</a:t>
            </a:r>
            <a:endParaRPr sz="9400"/>
          </a:p>
        </p:txBody>
      </p:sp>
      <p:pic>
        <p:nvPicPr>
          <p:cNvPr id="5570" name="Google Shape;557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515" y="3936214"/>
            <a:ext cx="16482125" cy="92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5571" name="Google Shape;5571;p80"/>
          <p:cNvSpPr txBox="1"/>
          <p:nvPr/>
        </p:nvSpPr>
        <p:spPr>
          <a:xfrm>
            <a:off x="21536725" y="12123325"/>
            <a:ext cx="22377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Image by Anthropic</a:t>
            </a:r>
            <a:endParaRPr sz="3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5" name="Shape 5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6" name="Google Shape;5576;p81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/>
              <a:t>But that’s a</a:t>
            </a:r>
            <a:r>
              <a:rPr lang="en-US" sz="9400"/>
              <a:t> </a:t>
            </a:r>
            <a:r>
              <a:rPr lang="en-US" sz="9400">
                <a:solidFill>
                  <a:srgbClr val="F86606"/>
                </a:solidFill>
              </a:rPr>
              <a:t>problem of the harness</a:t>
            </a:r>
            <a:r>
              <a:rPr lang="en-US" sz="9400"/>
              <a:t>,</a:t>
            </a:r>
            <a:endParaRPr sz="9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/>
              <a:t>not MCP!</a:t>
            </a:r>
            <a:endParaRPr sz="9400"/>
          </a:p>
        </p:txBody>
      </p:sp>
      <p:pic>
        <p:nvPicPr>
          <p:cNvPr id="5577" name="Google Shape;5577;p81" title="Screenshot 2026-03-31 at 15.19.41.png"/>
          <p:cNvPicPr preferRelativeResize="0"/>
          <p:nvPr/>
        </p:nvPicPr>
        <p:blipFill rotWithShape="1">
          <a:blip r:embed="rId3">
            <a:alphaModFix/>
          </a:blip>
          <a:srcRect b="18234" l="0" r="-2459" t="0"/>
          <a:stretch/>
        </p:blipFill>
        <p:spPr>
          <a:xfrm>
            <a:off x="6534133" y="3400550"/>
            <a:ext cx="17947991" cy="99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1" name="Shape 5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2" name="Google Shape;5582;p82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>
                <a:solidFill>
                  <a:srgbClr val="FFFFFF"/>
                </a:solidFill>
              </a:rPr>
              <a:t>Solution 1</a:t>
            </a:r>
            <a:r>
              <a:rPr lang="en-US" sz="9400">
                <a:solidFill>
                  <a:srgbClr val="FFFFFF"/>
                </a:solidFill>
              </a:rPr>
              <a:t>: Split context into</a:t>
            </a:r>
            <a:r>
              <a:rPr lang="en-US" sz="9400"/>
              <a:t> </a:t>
            </a:r>
            <a:r>
              <a:rPr lang="en-US" sz="9400">
                <a:solidFill>
                  <a:srgbClr val="F86606"/>
                </a:solidFill>
              </a:rPr>
              <a:t>sub-agents </a:t>
            </a:r>
            <a:endParaRPr sz="9400">
              <a:solidFill>
                <a:srgbClr val="FFFFFF"/>
              </a:solidFill>
            </a:endParaRPr>
          </a:p>
        </p:txBody>
      </p:sp>
      <p:sp>
        <p:nvSpPr>
          <p:cNvPr id="5583" name="Google Shape;5583;p82"/>
          <p:cNvSpPr txBox="1"/>
          <p:nvPr/>
        </p:nvSpPr>
        <p:spPr>
          <a:xfrm>
            <a:off x="17756504" y="12629950"/>
            <a:ext cx="37122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 by Anthropic</a:t>
            </a:r>
            <a:endParaRPr sz="2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584" name="Google Shape;5584;p82"/>
          <p:cNvPicPr preferRelativeResize="0"/>
          <p:nvPr/>
        </p:nvPicPr>
        <p:blipFill rotWithShape="1">
          <a:blip r:embed="rId3">
            <a:alphaModFix/>
          </a:blip>
          <a:srcRect b="0" l="0" r="57431" t="10031"/>
          <a:stretch/>
        </p:blipFill>
        <p:spPr>
          <a:xfrm>
            <a:off x="6813525" y="4013211"/>
            <a:ext cx="10874952" cy="8742176"/>
          </a:xfrm>
          <a:prstGeom prst="rect">
            <a:avLst/>
          </a:prstGeom>
          <a:noFill/>
          <a:ln>
            <a:noFill/>
          </a:ln>
        </p:spPr>
      </p:pic>
      <p:sp>
        <p:nvSpPr>
          <p:cNvPr id="5585" name="Google Shape;5585;p82"/>
          <p:cNvSpPr txBox="1"/>
          <p:nvPr/>
        </p:nvSpPr>
        <p:spPr>
          <a:xfrm>
            <a:off x="18018600" y="11828975"/>
            <a:ext cx="22377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Image by Anthropic</a:t>
            </a:r>
            <a:endParaRPr sz="3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9" name="Shape 5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0" name="Google Shape;5590;p83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>
                <a:solidFill>
                  <a:srgbClr val="FFFFFF"/>
                </a:solidFill>
              </a:rPr>
              <a:t>Solution 2: </a:t>
            </a:r>
            <a:r>
              <a:rPr lang="en-US" sz="9400">
                <a:solidFill>
                  <a:srgbClr val="F86606"/>
                </a:solidFill>
              </a:rPr>
              <a:t>Progressive</a:t>
            </a:r>
            <a:r>
              <a:rPr lang="en-US" sz="9400">
                <a:solidFill>
                  <a:srgbClr val="F86606"/>
                </a:solidFill>
              </a:rPr>
              <a:t> tool discovery</a:t>
            </a:r>
            <a:endParaRPr sz="9400">
              <a:solidFill>
                <a:srgbClr val="F86606"/>
              </a:solidFill>
            </a:endParaRPr>
          </a:p>
        </p:txBody>
      </p:sp>
      <p:sp>
        <p:nvSpPr>
          <p:cNvPr id="5591" name="Google Shape;5591;p83"/>
          <p:cNvSpPr txBox="1"/>
          <p:nvPr/>
        </p:nvSpPr>
        <p:spPr>
          <a:xfrm>
            <a:off x="17756504" y="12629950"/>
            <a:ext cx="37122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 by Anthropic</a:t>
            </a:r>
            <a:endParaRPr sz="2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592" name="Google Shape;559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5175" y="3198626"/>
            <a:ext cx="17947302" cy="98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3" name="Google Shape;5593;p83"/>
          <p:cNvSpPr txBox="1"/>
          <p:nvPr/>
        </p:nvSpPr>
        <p:spPr>
          <a:xfrm>
            <a:off x="21536725" y="12123325"/>
            <a:ext cx="22377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Image by Anthropic</a:t>
            </a:r>
            <a:endParaRPr sz="3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7" name="Shape 5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8" name="Google Shape;5598;p84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>
                <a:solidFill>
                  <a:srgbClr val="FFFFFF"/>
                </a:solidFill>
              </a:rPr>
              <a:t>Solution 3: Tr</a:t>
            </a:r>
            <a:r>
              <a:rPr lang="en-US" sz="9400"/>
              <a:t>eat tools as code</a:t>
            </a:r>
            <a:endParaRPr sz="9400"/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/>
              <a:t>(</a:t>
            </a:r>
            <a:r>
              <a:rPr lang="en-US" sz="9400">
                <a:solidFill>
                  <a:srgbClr val="F86606"/>
                </a:solidFill>
              </a:rPr>
              <a:t>code mode</a:t>
            </a:r>
            <a:r>
              <a:rPr lang="en-US" sz="9400"/>
              <a:t>)</a:t>
            </a:r>
            <a:endParaRPr sz="9400"/>
          </a:p>
        </p:txBody>
      </p:sp>
      <p:sp>
        <p:nvSpPr>
          <p:cNvPr id="5599" name="Google Shape;5599;p84"/>
          <p:cNvSpPr txBox="1"/>
          <p:nvPr/>
        </p:nvSpPr>
        <p:spPr>
          <a:xfrm>
            <a:off x="17756504" y="12629950"/>
            <a:ext cx="37122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 by Anthropic</a:t>
            </a:r>
            <a:endParaRPr sz="2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600" name="Google Shape;5600;p84" title="Screenshot 2026-04-02 at 12.30.24.png"/>
          <p:cNvPicPr preferRelativeResize="0"/>
          <p:nvPr/>
        </p:nvPicPr>
        <p:blipFill rotWithShape="1">
          <a:blip r:embed="rId3">
            <a:alphaModFix/>
          </a:blip>
          <a:srcRect b="0" l="398" r="18433" t="0"/>
          <a:stretch/>
        </p:blipFill>
        <p:spPr>
          <a:xfrm>
            <a:off x="1290825" y="4151501"/>
            <a:ext cx="21131325" cy="908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4" name="Shape 5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5" name="Google Shape;5605;p85"/>
          <p:cNvSpPr txBox="1"/>
          <p:nvPr>
            <p:ph type="title"/>
          </p:nvPr>
        </p:nvSpPr>
        <p:spPr>
          <a:xfrm>
            <a:off x="606875" y="2614825"/>
            <a:ext cx="23471100" cy="84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11200"/>
              <a:t>…but most clients don’t</a:t>
            </a:r>
            <a:endParaRPr sz="1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11200"/>
              <a:t>support these features!</a:t>
            </a:r>
            <a:endParaRPr sz="1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t/>
            </a:r>
            <a:endParaRPr sz="1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t/>
            </a:r>
            <a:endParaRPr sz="1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11200"/>
              <a:t>How are </a:t>
            </a:r>
            <a:r>
              <a:rPr lang="en-US" sz="11200">
                <a:solidFill>
                  <a:srgbClr val="F86606"/>
                </a:solidFill>
              </a:rPr>
              <a:t>CLIs</a:t>
            </a:r>
            <a:r>
              <a:rPr lang="en-US" sz="11200"/>
              <a:t> different?</a:t>
            </a:r>
            <a:endParaRPr sz="1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9" name="Shape 5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0" name="Google Shape;5610;p86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Agents never load CLIs and their docs into context at once, but </a:t>
            </a:r>
            <a:r>
              <a:rPr lang="en-US">
                <a:solidFill>
                  <a:srgbClr val="F86606"/>
                </a:solidFill>
              </a:rPr>
              <a:t>progressively</a:t>
            </a:r>
            <a:endParaRPr>
              <a:solidFill>
                <a:srgbClr val="F86606"/>
              </a:solidFill>
            </a:endParaRPr>
          </a:p>
        </p:txBody>
      </p:sp>
      <p:sp>
        <p:nvSpPr>
          <p:cNvPr id="5611" name="Google Shape;5611;p86"/>
          <p:cNvSpPr txBox="1"/>
          <p:nvPr/>
        </p:nvSpPr>
        <p:spPr>
          <a:xfrm>
            <a:off x="17462404" y="11951250"/>
            <a:ext cx="37122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 by Anthropic</a:t>
            </a:r>
            <a:endParaRPr sz="2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612" name="Google Shape;5612;p86" title="Screenshot 2026-04-02 at 12.57.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250" y="4501900"/>
            <a:ext cx="23676723" cy="877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6" name="Shape 5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7" name="Google Shape;5617;p87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Agents </a:t>
            </a:r>
            <a:r>
              <a:rPr lang="en-US"/>
              <a:t>run</a:t>
            </a:r>
            <a:r>
              <a:rPr lang="en-US"/>
              <a:t> </a:t>
            </a:r>
            <a:r>
              <a:rPr lang="en-US">
                <a:solidFill>
                  <a:srgbClr val="F86606"/>
                </a:solidFill>
              </a:rPr>
              <a:t>CLI </a:t>
            </a:r>
            <a:r>
              <a:rPr lang="en-US">
                <a:solidFill>
                  <a:srgbClr val="F86606"/>
                </a:solidFill>
              </a:rPr>
              <a:t>tools as</a:t>
            </a:r>
            <a:r>
              <a:rPr lang="en-US">
                <a:solidFill>
                  <a:srgbClr val="F86606"/>
                </a:solidFill>
              </a:rPr>
              <a:t> code </a:t>
            </a:r>
            <a:r>
              <a:rPr lang="en-US">
                <a:solidFill>
                  <a:srgbClr val="FFFFFF"/>
                </a:solidFill>
              </a:rPr>
              <a:t>by default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618" name="Google Shape;5618;p87"/>
          <p:cNvPicPr preferRelativeResize="0"/>
          <p:nvPr/>
        </p:nvPicPr>
        <p:blipFill rotWithShape="1">
          <a:blip r:embed="rId3">
            <a:alphaModFix/>
          </a:blip>
          <a:srcRect b="8948" l="4335" r="4014" t="13177"/>
          <a:stretch/>
        </p:blipFill>
        <p:spPr>
          <a:xfrm>
            <a:off x="3711475" y="4241797"/>
            <a:ext cx="17571974" cy="839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4" name="Shape 5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5" name="Google Shape;5495;p70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MCP is </a:t>
            </a:r>
            <a:r>
              <a:rPr lang="en-US">
                <a:solidFill>
                  <a:srgbClr val="F86606"/>
                </a:solidFill>
              </a:rPr>
              <a:t>standard</a:t>
            </a:r>
            <a:r>
              <a:rPr lang="en-US"/>
              <a:t> to securely</a:t>
            </a:r>
            <a:r>
              <a:rPr lang="en-US">
                <a:solidFill>
                  <a:srgbClr val="F86606"/>
                </a:solidFill>
              </a:rPr>
              <a:t> access tools</a:t>
            </a:r>
            <a:r>
              <a:rPr lang="en-US">
                <a:solidFill>
                  <a:srgbClr val="FFFFFF"/>
                </a:solidFill>
              </a:rPr>
              <a:t> and resources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496" name="Google Shape;549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925" y="3687900"/>
            <a:ext cx="23774049" cy="97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2" name="Shape 5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3" name="Google Shape;5623;p88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>
                <a:solidFill>
                  <a:srgbClr val="FFFFFF"/>
                </a:solidFill>
              </a:rPr>
              <a:t>Agents </a:t>
            </a:r>
            <a:r>
              <a:rPr lang="en-US">
                <a:solidFill>
                  <a:srgbClr val="F86606"/>
                </a:solidFill>
              </a:rPr>
              <a:t>know the s</a:t>
            </a:r>
            <a:r>
              <a:rPr lang="en-US">
                <a:solidFill>
                  <a:srgbClr val="F86606"/>
                </a:solidFill>
              </a:rPr>
              <a:t>hell </a:t>
            </a:r>
            <a:r>
              <a:rPr lang="en-US">
                <a:solidFill>
                  <a:srgbClr val="FFFFFF"/>
                </a:solidFill>
              </a:rPr>
              <a:t>by heart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624" name="Google Shape;5624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93235" y="4548365"/>
            <a:ext cx="10076794" cy="807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5" name="Google Shape;5625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059" y="4548365"/>
            <a:ext cx="12651225" cy="80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9" name="Shape 5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0" name="Google Shape;5630;p89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But </a:t>
            </a:r>
            <a:r>
              <a:rPr lang="en-US">
                <a:solidFill>
                  <a:srgbClr val="F86606"/>
                </a:solidFill>
              </a:rPr>
              <a:t>CLIs are a local black box</a:t>
            </a:r>
            <a:r>
              <a:rPr lang="en-US"/>
              <a:t>, with </a:t>
            </a:r>
            <a:r>
              <a:rPr lang="en-US">
                <a:solidFill>
                  <a:srgbClr val="FFFFFF"/>
                </a:solidFill>
              </a:rPr>
              <a:t>no standard</a:t>
            </a:r>
            <a:r>
              <a:rPr lang="en-US"/>
              <a:t> </a:t>
            </a:r>
            <a:r>
              <a:rPr lang="en-US"/>
              <a:t>auth and transport protocol</a:t>
            </a:r>
            <a:endParaRPr/>
          </a:p>
        </p:txBody>
      </p:sp>
      <p:pic>
        <p:nvPicPr>
          <p:cNvPr id="5631" name="Google Shape;5631;p89" title="Screenshot 2026-03-31 at 15.42.2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8387" y="4348565"/>
            <a:ext cx="18568074" cy="84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5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p90"/>
          <p:cNvSpPr txBox="1"/>
          <p:nvPr>
            <p:ph type="title"/>
          </p:nvPr>
        </p:nvSpPr>
        <p:spPr>
          <a:xfrm>
            <a:off x="791973" y="1389282"/>
            <a:ext cx="10990500" cy="1103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>
                <a:solidFill>
                  <a:srgbClr val="FFFFFF"/>
                </a:solidFill>
              </a:rPr>
              <a:t>How about we use</a:t>
            </a:r>
            <a:r>
              <a:rPr lang="en-US">
                <a:solidFill>
                  <a:srgbClr val="FFFFFF"/>
                </a:solidFill>
              </a:rPr>
              <a:t>: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86606"/>
                </a:solidFill>
              </a:rPr>
              <a:t>MCP</a:t>
            </a:r>
            <a:r>
              <a:rPr lang="en-US"/>
              <a:t> for standard </a:t>
            </a:r>
            <a:r>
              <a:rPr lang="en-US" u="sng"/>
              <a:t>remote</a:t>
            </a:r>
            <a:r>
              <a:rPr lang="en-US"/>
              <a:t> access</a:t>
            </a:r>
            <a:endParaRPr/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0A34E"/>
                </a:solidFill>
              </a:rPr>
              <a:t>CLI</a:t>
            </a:r>
            <a:r>
              <a:rPr lang="en-US"/>
              <a:t> for </a:t>
            </a:r>
            <a:r>
              <a:rPr lang="en-US" u="sng"/>
              <a:t>local</a:t>
            </a:r>
            <a:r>
              <a:rPr lang="en-US"/>
              <a:t> agent interface</a:t>
            </a:r>
            <a:endParaRPr/>
          </a:p>
        </p:txBody>
      </p:sp>
      <p:pic>
        <p:nvPicPr>
          <p:cNvPr id="5637" name="Google Shape;563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3131" y="1160435"/>
            <a:ext cx="11574719" cy="11574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91"/>
          <p:cNvSpPr/>
          <p:nvPr/>
        </p:nvSpPr>
        <p:spPr>
          <a:xfrm>
            <a:off x="1315150" y="5283194"/>
            <a:ext cx="12402300" cy="7107300"/>
          </a:xfrm>
          <a:prstGeom prst="rect">
            <a:avLst/>
          </a:prstGeom>
          <a:solidFill>
            <a:schemeClr val="lt2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43" name="Google Shape;5643;p91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Agent can interact with MCP CLI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using</a:t>
            </a:r>
            <a:r>
              <a:rPr lang="en-US">
                <a:solidFill>
                  <a:srgbClr val="FFFFFF"/>
                </a:solidFill>
              </a:rPr>
              <a:t> single tool: </a:t>
            </a:r>
            <a:r>
              <a:rPr lang="en-US">
                <a:solidFill>
                  <a:srgbClr val="F86606"/>
                </a:solidFill>
              </a:rPr>
              <a:t>Bash()</a:t>
            </a:r>
            <a:r>
              <a:rPr lang="en-US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644" name="Google Shape;5644;p91"/>
          <p:cNvSpPr txBox="1"/>
          <p:nvPr/>
        </p:nvSpPr>
        <p:spPr>
          <a:xfrm>
            <a:off x="17462404" y="11951250"/>
            <a:ext cx="37122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 by Anthropic</a:t>
            </a:r>
            <a:endParaRPr sz="2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645" name="Google Shape;5645;p91"/>
          <p:cNvGrpSpPr/>
          <p:nvPr/>
        </p:nvGrpSpPr>
        <p:grpSpPr>
          <a:xfrm>
            <a:off x="2072200" y="7340594"/>
            <a:ext cx="11126100" cy="4694100"/>
            <a:chOff x="1981700" y="7797625"/>
            <a:chExt cx="11126100" cy="4694100"/>
          </a:xfrm>
        </p:grpSpPr>
        <p:sp>
          <p:nvSpPr>
            <p:cNvPr id="5646" name="Google Shape;5646;p91"/>
            <p:cNvSpPr/>
            <p:nvPr/>
          </p:nvSpPr>
          <p:spPr>
            <a:xfrm>
              <a:off x="1981700" y="7797625"/>
              <a:ext cx="11126100" cy="4694100"/>
            </a:xfrm>
            <a:prstGeom prst="rect">
              <a:avLst/>
            </a:prstGeom>
            <a:solidFill>
              <a:schemeClr val="lt2"/>
            </a:solidFill>
            <a:ln cap="flat" cmpd="sng" w="76200">
              <a:solidFill>
                <a:srgbClr val="F866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647" name="Google Shape;5647;p91"/>
            <p:cNvSpPr txBox="1"/>
            <p:nvPr/>
          </p:nvSpPr>
          <p:spPr>
            <a:xfrm>
              <a:off x="3862311" y="8094975"/>
              <a:ext cx="7134300" cy="133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F86606"/>
                  </a:solidFill>
                  <a:latin typeface="Inter"/>
                  <a:ea typeface="Inter"/>
                  <a:cs typeface="Inter"/>
                  <a:sym typeface="Inter"/>
                </a:rPr>
                <a:t>MCP CLI</a:t>
              </a:r>
              <a:endParaRPr sz="4400">
                <a:solidFill>
                  <a:srgbClr val="F86606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5648" name="Google Shape;5648;p91"/>
          <p:cNvSpPr/>
          <p:nvPr/>
        </p:nvSpPr>
        <p:spPr>
          <a:xfrm>
            <a:off x="2713386" y="9312856"/>
            <a:ext cx="9954000" cy="2250600"/>
          </a:xfrm>
          <a:prstGeom prst="rect">
            <a:avLst/>
          </a:prstGeom>
          <a:solidFill>
            <a:schemeClr val="lt2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MCP SDK for </a:t>
            </a:r>
            <a:r>
              <a:rPr lang="en-US" sz="5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TypeScript</a:t>
            </a:r>
            <a:endParaRPr sz="5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49" name="Google Shape;5649;p91"/>
          <p:cNvSpPr txBox="1"/>
          <p:nvPr/>
        </p:nvSpPr>
        <p:spPr>
          <a:xfrm>
            <a:off x="3570811" y="5600870"/>
            <a:ext cx="55374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AI agent</a:t>
            </a:r>
            <a:endParaRPr sz="4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50" name="Google Shape;5650;p91"/>
          <p:cNvSpPr/>
          <p:nvPr/>
        </p:nvSpPr>
        <p:spPr>
          <a:xfrm>
            <a:off x="17640525" y="8224250"/>
            <a:ext cx="5655600" cy="1781400"/>
          </a:xfrm>
          <a:prstGeom prst="rect">
            <a:avLst/>
          </a:prstGeom>
          <a:solidFill>
            <a:schemeClr val="lt2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MCP server</a:t>
            </a:r>
            <a:endParaRPr sz="5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51" name="Google Shape;5651;p91"/>
          <p:cNvSpPr/>
          <p:nvPr/>
        </p:nvSpPr>
        <p:spPr>
          <a:xfrm>
            <a:off x="17640525" y="10628205"/>
            <a:ext cx="5655600" cy="1781400"/>
          </a:xfrm>
          <a:prstGeom prst="rect">
            <a:avLst/>
          </a:prstGeom>
          <a:solidFill>
            <a:schemeClr val="lt2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MCP server</a:t>
            </a:r>
            <a:endParaRPr sz="5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52" name="Google Shape;5652;p91"/>
          <p:cNvSpPr txBox="1"/>
          <p:nvPr/>
        </p:nvSpPr>
        <p:spPr>
          <a:xfrm>
            <a:off x="19147432" y="6552000"/>
            <a:ext cx="26418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…</a:t>
            </a:r>
            <a:endParaRPr sz="44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5653" name="Google Shape;5653;p91"/>
          <p:cNvCxnSpPr>
            <a:stCxn id="5648" idx="3"/>
            <a:endCxn id="5651" idx="1"/>
          </p:cNvCxnSpPr>
          <p:nvPr/>
        </p:nvCxnSpPr>
        <p:spPr>
          <a:xfrm>
            <a:off x="12667386" y="10438156"/>
            <a:ext cx="4973100" cy="10806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54" name="Google Shape;5654;p91"/>
          <p:cNvCxnSpPr>
            <a:stCxn id="5648" idx="3"/>
            <a:endCxn id="5650" idx="1"/>
          </p:cNvCxnSpPr>
          <p:nvPr/>
        </p:nvCxnSpPr>
        <p:spPr>
          <a:xfrm flipH="1" rot="10800000">
            <a:off x="12667386" y="9114856"/>
            <a:ext cx="4973100" cy="1323300"/>
          </a:xfrm>
          <a:prstGeom prst="straightConnector1">
            <a:avLst/>
          </a:pr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8" name="Shape 5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9" name="Google Shape;5659;p92"/>
          <p:cNvSpPr txBox="1"/>
          <p:nvPr>
            <p:ph type="title"/>
          </p:nvPr>
        </p:nvSpPr>
        <p:spPr>
          <a:xfrm>
            <a:off x="606875" y="599450"/>
            <a:ext cx="21899400" cy="7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/>
              <a:t>Say hello to </a:t>
            </a:r>
            <a:r>
              <a:rPr b="1" lang="en-US" sz="9400">
                <a:solidFill>
                  <a:srgbClr val="F86606"/>
                </a:solidFill>
                <a:latin typeface="Roboto Mono"/>
                <a:ea typeface="Roboto Mono"/>
                <a:cs typeface="Roboto Mono"/>
                <a:sym typeface="Roboto Mono"/>
              </a:rPr>
              <a:t>mcpc</a:t>
            </a:r>
            <a:r>
              <a:rPr lang="en-US" sz="9400">
                <a:solidFill>
                  <a:srgbClr val="F86606"/>
                </a:solidFill>
              </a:rPr>
              <a:t> </a:t>
            </a:r>
            <a:r>
              <a:rPr lang="en-US" sz="9400"/>
              <a:t>👋 </a:t>
            </a:r>
            <a:endParaRPr sz="9400"/>
          </a:p>
          <a:p>
            <a:pPr indent="-825500" lvl="0" marL="80010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9400"/>
              <a:buChar char="-"/>
            </a:pPr>
            <a:r>
              <a:rPr lang="en-US" sz="9400"/>
              <a:t>the universal CLI </a:t>
            </a:r>
            <a:r>
              <a:rPr lang="en-US" sz="9400"/>
              <a:t>client for MCP</a:t>
            </a:r>
            <a:endParaRPr sz="9400"/>
          </a:p>
        </p:txBody>
      </p:sp>
      <p:pic>
        <p:nvPicPr>
          <p:cNvPr id="5660" name="Google Shape;566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8600" y="4191281"/>
            <a:ext cx="16644657" cy="841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4" name="Shape 5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5" name="Google Shape;5665;p93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b="1" lang="en-US">
                <a:latin typeface="Roboto Mono"/>
                <a:ea typeface="Roboto Mono"/>
                <a:cs typeface="Roboto Mono"/>
                <a:sym typeface="Roboto Mono"/>
              </a:rPr>
              <a:t>mcpc</a:t>
            </a:r>
            <a:r>
              <a:rPr lang="en-US"/>
              <a:t> design goals</a:t>
            </a:r>
            <a:endParaRPr/>
          </a:p>
        </p:txBody>
      </p:sp>
      <p:sp>
        <p:nvSpPr>
          <p:cNvPr id="5666" name="Google Shape;5666;p93"/>
          <p:cNvSpPr txBox="1"/>
          <p:nvPr/>
        </p:nvSpPr>
        <p:spPr>
          <a:xfrm>
            <a:off x="17462404" y="11951250"/>
            <a:ext cx="37122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 by Anthropic</a:t>
            </a:r>
            <a:endParaRPr sz="2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67" name="Google Shape;5667;p93"/>
          <p:cNvSpPr txBox="1"/>
          <p:nvPr>
            <p:ph type="title"/>
          </p:nvPr>
        </p:nvSpPr>
        <p:spPr>
          <a:xfrm>
            <a:off x="759275" y="4013200"/>
            <a:ext cx="22869300" cy="89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825500" lvl="0" marL="971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400"/>
              <a:buChar char="●"/>
            </a:pPr>
            <a:r>
              <a:rPr lang="en-US">
                <a:solidFill>
                  <a:srgbClr val="F86606"/>
                </a:solidFill>
              </a:rPr>
              <a:t>Full MCP support</a:t>
            </a:r>
            <a:r>
              <a:rPr lang="en-US"/>
              <a:t> &amp; compatibility</a:t>
            </a:r>
            <a:endParaRPr/>
          </a:p>
          <a:p>
            <a:pPr indent="-825500" lvl="0" marL="971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400"/>
              <a:buChar char="●"/>
            </a:pPr>
            <a:r>
              <a:rPr lang="en-US">
                <a:solidFill>
                  <a:srgbClr val="F86606"/>
                </a:solidFill>
              </a:rPr>
              <a:t>Lightweight</a:t>
            </a:r>
            <a:r>
              <a:rPr lang="en-US"/>
              <a:t> - no LLM, </a:t>
            </a:r>
            <a:r>
              <a:rPr lang="en-US"/>
              <a:t>min deps</a:t>
            </a:r>
            <a:endParaRPr/>
          </a:p>
          <a:p>
            <a:pPr indent="-825500" lvl="0" marL="971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400"/>
              <a:buChar char="●"/>
            </a:pPr>
            <a:r>
              <a:rPr lang="en-US">
                <a:solidFill>
                  <a:srgbClr val="F86606"/>
                </a:solidFill>
              </a:rPr>
              <a:t>Easy to use</a:t>
            </a:r>
            <a:r>
              <a:rPr lang="en-US"/>
              <a:t> for agents and humans</a:t>
            </a:r>
            <a:endParaRPr/>
          </a:p>
          <a:p>
            <a:pPr indent="-825500" lvl="0" marL="971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400"/>
              <a:buChar char="●"/>
            </a:pPr>
            <a:r>
              <a:rPr lang="en-US">
                <a:solidFill>
                  <a:srgbClr val="F86606"/>
                </a:solidFill>
              </a:rPr>
              <a:t>Code mode</a:t>
            </a:r>
            <a:r>
              <a:rPr lang="en-US"/>
              <a:t> with </a:t>
            </a:r>
            <a:r>
              <a:rPr b="1" lang="en-US">
                <a:latin typeface="Roboto Mono"/>
                <a:ea typeface="Roboto Mono"/>
                <a:cs typeface="Roboto Mono"/>
                <a:sym typeface="Roboto Mono"/>
              </a:rPr>
              <a:t>--json</a:t>
            </a:r>
            <a:r>
              <a:rPr lang="en-US"/>
              <a:t> </a:t>
            </a:r>
            <a:r>
              <a:rPr lang="en-US"/>
              <a:t>all the way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1" name="Shape 5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" name="Google Shape;5672;p94" title="Screenshot 2026-03-31 at 18.49.53.png"/>
          <p:cNvPicPr preferRelativeResize="0"/>
          <p:nvPr/>
        </p:nvPicPr>
        <p:blipFill rotWithShape="1">
          <a:blip r:embed="rId3">
            <a:alphaModFix/>
          </a:blip>
          <a:srcRect b="87857" l="0" r="0" t="0"/>
          <a:stretch/>
        </p:blipFill>
        <p:spPr>
          <a:xfrm>
            <a:off x="363550" y="354925"/>
            <a:ext cx="23888673" cy="257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3" name="Google Shape;5673;p94" title="Screenshot 2026-03-31 at 18.49.53.png"/>
          <p:cNvPicPr preferRelativeResize="0"/>
          <p:nvPr/>
        </p:nvPicPr>
        <p:blipFill rotWithShape="1">
          <a:blip r:embed="rId3">
            <a:alphaModFix/>
          </a:blip>
          <a:srcRect b="28117" l="0" r="0" t="22547"/>
          <a:stretch/>
        </p:blipFill>
        <p:spPr>
          <a:xfrm>
            <a:off x="363550" y="2819400"/>
            <a:ext cx="23888673" cy="1047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7" name="Shape 5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8" name="Google Shape;5678;p95"/>
          <p:cNvSpPr txBox="1"/>
          <p:nvPr>
            <p:ph type="title"/>
          </p:nvPr>
        </p:nvSpPr>
        <p:spPr>
          <a:xfrm>
            <a:off x="4278600" y="5093250"/>
            <a:ext cx="155982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/>
              <a:t>D</a:t>
            </a:r>
            <a:r>
              <a:rPr lang="en-US" sz="9400"/>
              <a:t>emo 1:</a:t>
            </a:r>
            <a:endParaRPr sz="9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>
                <a:solidFill>
                  <a:srgbClr val="F86606"/>
                </a:solidFill>
              </a:rPr>
              <a:t>Sessions and auth profiles</a:t>
            </a:r>
            <a:endParaRPr sz="9400">
              <a:solidFill>
                <a:srgbClr val="F8660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2" name="Shape 5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" name="Google Shape;5683;p96" title="mcpc demo1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100" y="380350"/>
            <a:ext cx="23604850" cy="1297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7" name="Shape 5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8" name="Google Shape;5688;p97"/>
          <p:cNvSpPr txBox="1"/>
          <p:nvPr>
            <p:ph type="title"/>
          </p:nvPr>
        </p:nvSpPr>
        <p:spPr>
          <a:xfrm>
            <a:off x="4278600" y="5093250"/>
            <a:ext cx="155982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/>
              <a:t>Demo 2:</a:t>
            </a:r>
            <a:endParaRPr sz="9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>
                <a:solidFill>
                  <a:schemeClr val="accent3"/>
                </a:solidFill>
              </a:rPr>
              <a:t>D</a:t>
            </a:r>
            <a:r>
              <a:rPr lang="en-US" sz="9400">
                <a:solidFill>
                  <a:schemeClr val="accent3"/>
                </a:solidFill>
              </a:rPr>
              <a:t>ynamic tool discovery</a:t>
            </a:r>
            <a:endParaRPr sz="9400">
              <a:solidFill>
                <a:srgbClr val="F8660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0" name="Shape 5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1" name="Google Shape;5501;p71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Last year, </a:t>
            </a:r>
            <a:r>
              <a:rPr lang="en-US">
                <a:solidFill>
                  <a:srgbClr val="F86606"/>
                </a:solidFill>
              </a:rPr>
              <a:t>MCP</a:t>
            </a:r>
            <a:r>
              <a:rPr lang="en-US"/>
              <a:t> became the darling</a:t>
            </a:r>
            <a:endParaRPr/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of the AI world</a:t>
            </a:r>
            <a:endParaRPr/>
          </a:p>
        </p:txBody>
      </p:sp>
      <p:pic>
        <p:nvPicPr>
          <p:cNvPr id="5502" name="Google Shape;5502;p71" title="Screenshot 2026-03-31 at 14.35.5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7478" y="4033166"/>
            <a:ext cx="11316199" cy="88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3" name="Google Shape;5503;p71" title="Screenshot 2026-03-31 at 15.28.0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898" y="4033175"/>
            <a:ext cx="11552601" cy="887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2" name="Shape 5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" name="Google Shape;5693;p98" title="mcpc demo 2 - grep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050" y="374075"/>
            <a:ext cx="23469602" cy="1292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7" name="Shape 5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8" name="Google Shape;5698;p99"/>
          <p:cNvSpPr txBox="1"/>
          <p:nvPr>
            <p:ph type="title"/>
          </p:nvPr>
        </p:nvSpPr>
        <p:spPr>
          <a:xfrm>
            <a:off x="4278600" y="5093250"/>
            <a:ext cx="155982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/>
              <a:t>Demo 3:</a:t>
            </a:r>
            <a:endParaRPr sz="9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>
                <a:solidFill>
                  <a:schemeClr val="accent3"/>
                </a:solidFill>
              </a:rPr>
              <a:t>Async tasks</a:t>
            </a:r>
            <a:endParaRPr sz="9400">
              <a:solidFill>
                <a:srgbClr val="F86606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2" name="Shape 5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" name="Google Shape;5703;p100" title="mcpc demo 3 - async tasks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375" y="354625"/>
            <a:ext cx="23649701" cy="1294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7" name="Shape 5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8" name="Google Shape;5708;p101"/>
          <p:cNvSpPr txBox="1"/>
          <p:nvPr>
            <p:ph type="title"/>
          </p:nvPr>
        </p:nvSpPr>
        <p:spPr>
          <a:xfrm>
            <a:off x="4278600" y="5093250"/>
            <a:ext cx="15598200" cy="3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/>
              <a:t>Demo 4:</a:t>
            </a:r>
            <a:endParaRPr sz="9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 sz="9400">
                <a:solidFill>
                  <a:schemeClr val="accent3"/>
                </a:solidFill>
              </a:rPr>
              <a:t>Code mode with </a:t>
            </a:r>
            <a:r>
              <a:rPr b="1" lang="en-US" sz="9400">
                <a:solidFill>
                  <a:schemeClr val="accent3"/>
                </a:solidFill>
                <a:latin typeface="Roboto Mono"/>
                <a:ea typeface="Roboto Mono"/>
                <a:cs typeface="Roboto Mono"/>
                <a:sym typeface="Roboto Mono"/>
              </a:rPr>
              <a:t>--json</a:t>
            </a:r>
            <a:endParaRPr b="1" sz="9400">
              <a:solidFill>
                <a:srgbClr val="F8660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2" name="Shape 5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" name="Google Shape;5713;p102" title="mcpc demo 4 - code mode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350" y="384575"/>
            <a:ext cx="23663249" cy="1296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7" name="Shape 5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8" name="Google Shape;5718;p103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Supports agentic payments</a:t>
            </a:r>
            <a:endParaRPr/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b="1" lang="en-US">
                <a:solidFill>
                  <a:srgbClr val="F86606"/>
                </a:solidFill>
                <a:latin typeface="Roboto Mono"/>
                <a:ea typeface="Roboto Mono"/>
                <a:cs typeface="Roboto Mono"/>
                <a:sym typeface="Roboto Mono"/>
              </a:rPr>
              <a:t>mcpc x402</a:t>
            </a:r>
            <a:endParaRPr b="1">
              <a:solidFill>
                <a:srgbClr val="F86606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719" name="Google Shape;5719;p103" title="Screenshot 2026-03-31 at 19.15.54.png"/>
          <p:cNvPicPr preferRelativeResize="0"/>
          <p:nvPr/>
        </p:nvPicPr>
        <p:blipFill rotWithShape="1">
          <a:blip r:embed="rId3">
            <a:alphaModFix/>
          </a:blip>
          <a:srcRect b="30114" l="0" r="18613" t="0"/>
          <a:stretch/>
        </p:blipFill>
        <p:spPr>
          <a:xfrm>
            <a:off x="340175" y="3787775"/>
            <a:ext cx="23699699" cy="958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3" name="Shape 5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" name="Google Shape;5724;p104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MCP proxy for secure sandbox access  </a:t>
            </a:r>
            <a:endParaRPr/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b="1" lang="en-US">
                <a:solidFill>
                  <a:srgbClr val="F86606"/>
                </a:solidFill>
                <a:latin typeface="Roboto Mono"/>
                <a:ea typeface="Roboto Mono"/>
                <a:cs typeface="Roboto Mono"/>
                <a:sym typeface="Roboto Mono"/>
              </a:rPr>
              <a:t>mcpc connect </a:t>
            </a:r>
            <a:r>
              <a:rPr b="1" lang="en-US">
                <a:solidFill>
                  <a:srgbClr val="F86606"/>
                </a:solidFill>
                <a:latin typeface="Roboto Mono"/>
                <a:ea typeface="Roboto Mono"/>
                <a:cs typeface="Roboto Mono"/>
                <a:sym typeface="Roboto Mono"/>
              </a:rPr>
              <a:t>--proxy</a:t>
            </a:r>
            <a:r>
              <a:rPr lang="en-US">
                <a:solidFill>
                  <a:srgbClr val="F86606"/>
                </a:solidFill>
              </a:rPr>
              <a:t> </a:t>
            </a:r>
            <a:endParaRPr>
              <a:solidFill>
                <a:srgbClr val="F86606"/>
              </a:solidFill>
            </a:endParaRPr>
          </a:p>
        </p:txBody>
      </p:sp>
      <p:pic>
        <p:nvPicPr>
          <p:cNvPr id="5725" name="Google Shape;5725;p104" title="Screenshot 2026-03-31 at 19.33.37.png"/>
          <p:cNvPicPr preferRelativeResize="0"/>
          <p:nvPr/>
        </p:nvPicPr>
        <p:blipFill rotWithShape="1">
          <a:blip r:embed="rId3">
            <a:alphaModFix/>
          </a:blip>
          <a:srcRect b="40458" l="0" r="23154" t="0"/>
          <a:stretch/>
        </p:blipFill>
        <p:spPr>
          <a:xfrm>
            <a:off x="342900" y="3746500"/>
            <a:ext cx="23735077" cy="95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9" name="Shape 5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0" name="Google Shape;5730;p105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In our tests, </a:t>
            </a:r>
            <a:r>
              <a:rPr b="1" lang="en-US">
                <a:solidFill>
                  <a:srgbClr val="F86606"/>
                </a:solidFill>
                <a:latin typeface="Roboto Mono"/>
                <a:ea typeface="Roboto Mono"/>
                <a:cs typeface="Roboto Mono"/>
                <a:sym typeface="Roboto Mono"/>
              </a:rPr>
              <a:t>mcpc</a:t>
            </a:r>
            <a:r>
              <a:rPr lang="en-US">
                <a:solidFill>
                  <a:srgbClr val="F86606"/>
                </a:solidFill>
              </a:rPr>
              <a:t> often outperforms</a:t>
            </a:r>
            <a:r>
              <a:rPr lang="en-US"/>
              <a:t> native CLIs</a:t>
            </a:r>
            <a:r>
              <a:rPr lang="en-US"/>
              <a:t> and naive MCP</a:t>
            </a:r>
            <a:endParaRPr>
              <a:solidFill>
                <a:srgbClr val="F86606"/>
              </a:solidFill>
            </a:endParaRPr>
          </a:p>
        </p:txBody>
      </p:sp>
      <p:pic>
        <p:nvPicPr>
          <p:cNvPr id="5731" name="Google Shape;5731;p105" title="Screenshot 2026-03-31 at 19.20.1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00" y="4055535"/>
            <a:ext cx="23471099" cy="9271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735" name="Shape 5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" name="Google Shape;5736;p106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/>
              <a:t>Final remarks</a:t>
            </a:r>
            <a:endParaRPr>
              <a:solidFill>
                <a:srgbClr val="F86606"/>
              </a:solidFill>
            </a:endParaRPr>
          </a:p>
        </p:txBody>
      </p:sp>
      <p:sp>
        <p:nvSpPr>
          <p:cNvPr id="5737" name="Google Shape;5737;p106"/>
          <p:cNvSpPr txBox="1"/>
          <p:nvPr/>
        </p:nvSpPr>
        <p:spPr>
          <a:xfrm>
            <a:off x="17462404" y="11951250"/>
            <a:ext cx="37122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 by Anthropic</a:t>
            </a:r>
            <a:endParaRPr sz="2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38" name="Google Shape;5738;p106"/>
          <p:cNvSpPr txBox="1"/>
          <p:nvPr>
            <p:ph type="title"/>
          </p:nvPr>
        </p:nvSpPr>
        <p:spPr>
          <a:xfrm>
            <a:off x="759275" y="4013200"/>
            <a:ext cx="22684800" cy="7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36600" lvl="0" marL="971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Char char="●"/>
            </a:pPr>
            <a:r>
              <a:rPr lang="en-US" sz="8000">
                <a:solidFill>
                  <a:srgbClr val="FFFFFF"/>
                </a:solidFill>
              </a:rPr>
              <a:t>MCP clients lag behind the standard</a:t>
            </a:r>
            <a:endParaRPr sz="8000">
              <a:solidFill>
                <a:srgbClr val="FFFFFF"/>
              </a:solidFill>
            </a:endParaRPr>
          </a:p>
          <a:p>
            <a:pPr indent="-736600" lvl="0" marL="971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Char char="●"/>
            </a:pPr>
            <a:r>
              <a:rPr lang="en-US" sz="8000">
                <a:solidFill>
                  <a:srgbClr val="FFFFFF"/>
                </a:solidFill>
              </a:rPr>
              <a:t>Current MCP SDKs are too low-level</a:t>
            </a:r>
            <a:endParaRPr sz="8000">
              <a:solidFill>
                <a:srgbClr val="FFFFFF"/>
              </a:solidFill>
            </a:endParaRPr>
          </a:p>
          <a:p>
            <a:pPr indent="-736600" lvl="0" marL="971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Char char="●"/>
            </a:pPr>
            <a:r>
              <a:rPr lang="en-US" sz="8000">
                <a:solidFill>
                  <a:srgbClr val="FFFFFF"/>
                </a:solidFill>
              </a:rPr>
              <a:t>We need an </a:t>
            </a:r>
            <a:r>
              <a:rPr lang="en-US" sz="8000">
                <a:solidFill>
                  <a:srgbClr val="F86606"/>
                </a:solidFill>
              </a:rPr>
              <a:t>official SDK for shell</a:t>
            </a:r>
            <a:endParaRPr sz="8000">
              <a:solidFill>
                <a:srgbClr val="F86606"/>
              </a:solidFill>
            </a:endParaRPr>
          </a:p>
          <a:p>
            <a:pPr indent="-736600" lvl="0" marL="971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Char char="●"/>
            </a:pPr>
            <a:r>
              <a:rPr lang="en-US" sz="8000">
                <a:solidFill>
                  <a:srgbClr val="FFFFFF"/>
                </a:solidFill>
              </a:rPr>
              <a:t>Apify ready to donate </a:t>
            </a:r>
            <a:r>
              <a:rPr b="1" lang="en-US" sz="80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mcpc</a:t>
            </a:r>
            <a:r>
              <a:rPr lang="en-US" sz="8000">
                <a:solidFill>
                  <a:srgbClr val="FFFFFF"/>
                </a:solidFill>
              </a:rPr>
              <a:t> to AAIF</a:t>
            </a:r>
            <a:endParaRPr sz="8000">
              <a:solidFill>
                <a:srgbClr val="FFFFFF"/>
              </a:solidFill>
            </a:endParaRPr>
          </a:p>
          <a:p>
            <a:pPr indent="-736600" lvl="0" marL="971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Char char="●"/>
            </a:pPr>
            <a:r>
              <a:rPr lang="en-US" sz="8000">
                <a:solidFill>
                  <a:srgbClr val="FFFFFF"/>
                </a:solidFill>
              </a:rPr>
              <a:t>We can kill the CLI vs. MCP nonsense!</a:t>
            </a:r>
            <a:endParaRPr sz="8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2" name="Shape 5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3" name="Google Shape;5743;p107"/>
          <p:cNvSpPr txBox="1"/>
          <p:nvPr>
            <p:ph type="title"/>
          </p:nvPr>
        </p:nvSpPr>
        <p:spPr>
          <a:xfrm>
            <a:off x="934600" y="609600"/>
            <a:ext cx="9657300" cy="12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So, </a:t>
            </a:r>
            <a:r>
              <a:rPr lang="en-US">
                <a:solidFill>
                  <a:srgbClr val="F86606"/>
                </a:solidFill>
              </a:rPr>
              <a:t>stop saying CLI is better</a:t>
            </a:r>
            <a:r>
              <a:rPr lang="en-US">
                <a:solidFill>
                  <a:srgbClr val="FFFFFF"/>
                </a:solidFill>
              </a:rPr>
              <a:t> than MCP, because MCP+CLI is even better.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And let the  clawdies live!</a:t>
            </a:r>
            <a:endParaRPr/>
          </a:p>
        </p:txBody>
      </p:sp>
      <p:pic>
        <p:nvPicPr>
          <p:cNvPr id="5744" name="Google Shape;574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5200" y="364400"/>
            <a:ext cx="12896851" cy="12896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7" name="Shape 5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8" name="Google Shape;550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5175" y="589646"/>
            <a:ext cx="12496800" cy="1249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8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9" name="Google Shape;5749;p108"/>
          <p:cNvSpPr txBox="1"/>
          <p:nvPr>
            <p:ph type="title"/>
          </p:nvPr>
        </p:nvSpPr>
        <p:spPr>
          <a:xfrm>
            <a:off x="606887" y="599450"/>
            <a:ext cx="23471100" cy="28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>
                <a:solidFill>
                  <a:srgbClr val="FFFFFF"/>
                </a:solidFill>
              </a:rPr>
              <a:t>Please g</a:t>
            </a:r>
            <a:r>
              <a:rPr lang="en-US"/>
              <a:t>ive </a:t>
            </a:r>
            <a:r>
              <a:rPr b="1" lang="en-US">
                <a:latin typeface="Roboto Mono"/>
                <a:ea typeface="Roboto Mono"/>
                <a:cs typeface="Roboto Mono"/>
                <a:sym typeface="Roboto Mono"/>
              </a:rPr>
              <a:t>mcpc</a:t>
            </a:r>
            <a:r>
              <a:rPr lang="en-US"/>
              <a:t> a try and GitHub star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F8660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github.com/apify/mcpc</a:t>
            </a:r>
            <a:endParaRPr>
              <a:solidFill>
                <a:srgbClr val="F86606"/>
              </a:solidFill>
            </a:endParaRPr>
          </a:p>
        </p:txBody>
      </p:sp>
      <p:pic>
        <p:nvPicPr>
          <p:cNvPr id="5750" name="Google Shape;5750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61861" y="4439950"/>
            <a:ext cx="8409714" cy="84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5751" name="Google Shape;5751;p108"/>
          <p:cNvSpPr txBox="1"/>
          <p:nvPr>
            <p:ph type="title"/>
          </p:nvPr>
        </p:nvSpPr>
        <p:spPr>
          <a:xfrm>
            <a:off x="946950" y="7124050"/>
            <a:ext cx="8034000" cy="3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>
                <a:solidFill>
                  <a:srgbClr val="FFFFFF"/>
                </a:solidFill>
              </a:rPr>
              <a:t>Jan Curn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00"/>
              <a:buFont typeface="Inter"/>
              <a:buNone/>
            </a:pPr>
            <a:r>
              <a:rPr lang="en-US">
                <a:solidFill>
                  <a:srgbClr val="246DFF"/>
                </a:solidFill>
              </a:rPr>
              <a:t>@jancurn</a:t>
            </a:r>
            <a:endParaRPr>
              <a:solidFill>
                <a:srgbClr val="246DFF"/>
              </a:solidFill>
            </a:endParaRPr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"/>
              <a:buNone/>
            </a:pPr>
            <a:r>
              <a:t/>
            </a:r>
            <a:endParaRPr/>
          </a:p>
        </p:txBody>
      </p:sp>
      <p:grpSp>
        <p:nvGrpSpPr>
          <p:cNvPr id="5752" name="Google Shape;5752;p108"/>
          <p:cNvGrpSpPr/>
          <p:nvPr/>
        </p:nvGrpSpPr>
        <p:grpSpPr>
          <a:xfrm>
            <a:off x="946961" y="10845546"/>
            <a:ext cx="7383983" cy="2004224"/>
            <a:chOff x="613743" y="613410"/>
            <a:chExt cx="5329856" cy="1446675"/>
          </a:xfrm>
        </p:grpSpPr>
        <p:sp>
          <p:nvSpPr>
            <p:cNvPr id="5753" name="Google Shape;5753;p108"/>
            <p:cNvSpPr/>
            <p:nvPr/>
          </p:nvSpPr>
          <p:spPr>
            <a:xfrm>
              <a:off x="1424234" y="613410"/>
              <a:ext cx="641222" cy="953369"/>
            </a:xfrm>
            <a:custGeom>
              <a:rect b="b" l="l" r="r" t="t"/>
              <a:pathLst>
                <a:path extrusionOk="0" h="953369" w="641222">
                  <a:moveTo>
                    <a:pt x="22032" y="0"/>
                  </a:moveTo>
                  <a:lnTo>
                    <a:pt x="619218" y="0"/>
                  </a:lnTo>
                  <a:cubicBezTo>
                    <a:pt x="631375" y="0"/>
                    <a:pt x="641222" y="9814"/>
                    <a:pt x="641222" y="21919"/>
                  </a:cubicBezTo>
                  <a:lnTo>
                    <a:pt x="641222" y="931411"/>
                  </a:lnTo>
                  <a:cubicBezTo>
                    <a:pt x="641222" y="953196"/>
                    <a:pt x="612784" y="961641"/>
                    <a:pt x="600817" y="943412"/>
                  </a:cubicBezTo>
                  <a:lnTo>
                    <a:pt x="3627" y="33921"/>
                  </a:lnTo>
                  <a:cubicBezTo>
                    <a:pt x="-5946" y="19343"/>
                    <a:pt x="4549" y="0"/>
                    <a:pt x="22032" y="0"/>
                  </a:cubicBezTo>
                  <a:close/>
                </a:path>
              </a:pathLst>
            </a:custGeom>
            <a:solidFill>
              <a:srgbClr val="246DFF"/>
            </a:solidFill>
            <a:ln>
              <a:noFill/>
            </a:ln>
          </p:spPr>
          <p:txBody>
            <a:bodyPr anchorCtr="0" anchor="ctr" bIns="29900" lIns="59825" spcFirstLastPara="1" rIns="59825" wrap="square" tIns="29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54" name="Google Shape;5754;p108"/>
            <p:cNvSpPr/>
            <p:nvPr/>
          </p:nvSpPr>
          <p:spPr>
            <a:xfrm>
              <a:off x="613743" y="613410"/>
              <a:ext cx="641221" cy="953369"/>
            </a:xfrm>
            <a:custGeom>
              <a:rect b="b" l="l" r="r" t="t"/>
              <a:pathLst>
                <a:path extrusionOk="0" h="953369" w="641221">
                  <a:moveTo>
                    <a:pt x="619189" y="0"/>
                  </a:moveTo>
                  <a:lnTo>
                    <a:pt x="21996" y="0"/>
                  </a:lnTo>
                  <a:cubicBezTo>
                    <a:pt x="9848" y="0"/>
                    <a:pt x="0" y="9814"/>
                    <a:pt x="0" y="21919"/>
                  </a:cubicBezTo>
                  <a:lnTo>
                    <a:pt x="0" y="931411"/>
                  </a:lnTo>
                  <a:cubicBezTo>
                    <a:pt x="0" y="953196"/>
                    <a:pt x="28432" y="961641"/>
                    <a:pt x="40401" y="943412"/>
                  </a:cubicBezTo>
                  <a:lnTo>
                    <a:pt x="637594" y="33921"/>
                  </a:lnTo>
                  <a:cubicBezTo>
                    <a:pt x="647168" y="19343"/>
                    <a:pt x="636672" y="0"/>
                    <a:pt x="619189" y="0"/>
                  </a:cubicBezTo>
                  <a:close/>
                </a:path>
              </a:pathLst>
            </a:custGeom>
            <a:solidFill>
              <a:srgbClr val="20A34E"/>
            </a:solidFill>
            <a:ln>
              <a:noFill/>
            </a:ln>
          </p:spPr>
          <p:txBody>
            <a:bodyPr anchorCtr="0" anchor="ctr" bIns="29900" lIns="59825" spcFirstLastPara="1" rIns="59825" wrap="square" tIns="29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55" name="Google Shape;5755;p108"/>
            <p:cNvSpPr/>
            <p:nvPr/>
          </p:nvSpPr>
          <p:spPr>
            <a:xfrm>
              <a:off x="644529" y="1335099"/>
              <a:ext cx="1390703" cy="724986"/>
            </a:xfrm>
            <a:custGeom>
              <a:rect b="b" l="l" r="r" t="t"/>
              <a:pathLst>
                <a:path extrusionOk="0" h="724986" w="1390703">
                  <a:moveTo>
                    <a:pt x="684841" y="6477"/>
                  </a:moveTo>
                  <a:lnTo>
                    <a:pt x="6428" y="687627"/>
                  </a:lnTo>
                  <a:cubicBezTo>
                    <a:pt x="-7348" y="701459"/>
                    <a:pt x="2483" y="724987"/>
                    <a:pt x="22040" y="724987"/>
                  </a:cubicBezTo>
                  <a:lnTo>
                    <a:pt x="1368657" y="724987"/>
                  </a:lnTo>
                  <a:cubicBezTo>
                    <a:pt x="1388136" y="724987"/>
                    <a:pt x="1398009" y="701624"/>
                    <a:pt x="1384393" y="687741"/>
                  </a:cubicBezTo>
                  <a:lnTo>
                    <a:pt x="716181" y="6596"/>
                  </a:lnTo>
                  <a:cubicBezTo>
                    <a:pt x="707598" y="-2152"/>
                    <a:pt x="693491" y="-2205"/>
                    <a:pt x="684841" y="6477"/>
                  </a:cubicBezTo>
                  <a:close/>
                </a:path>
              </a:pathLst>
            </a:custGeom>
            <a:solidFill>
              <a:srgbClr val="F86606"/>
            </a:solidFill>
            <a:ln>
              <a:noFill/>
            </a:ln>
          </p:spPr>
          <p:txBody>
            <a:bodyPr anchorCtr="0" anchor="ctr" bIns="29900" lIns="59825" spcFirstLastPara="1" rIns="59825" wrap="square" tIns="29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56" name="Google Shape;5756;p108"/>
            <p:cNvSpPr/>
            <p:nvPr/>
          </p:nvSpPr>
          <p:spPr>
            <a:xfrm>
              <a:off x="4573052" y="659029"/>
              <a:ext cx="1370547" cy="1359724"/>
            </a:xfrm>
            <a:custGeom>
              <a:rect b="b" l="l" r="r" t="t"/>
              <a:pathLst>
                <a:path extrusionOk="0" h="1359724" w="1370547">
                  <a:moveTo>
                    <a:pt x="754238" y="146146"/>
                  </a:moveTo>
                  <a:lnTo>
                    <a:pt x="497568" y="146146"/>
                  </a:lnTo>
                  <a:cubicBezTo>
                    <a:pt x="417265" y="146146"/>
                    <a:pt x="382849" y="186261"/>
                    <a:pt x="382849" y="259331"/>
                  </a:cubicBezTo>
                  <a:lnTo>
                    <a:pt x="382849" y="329536"/>
                  </a:lnTo>
                  <a:lnTo>
                    <a:pt x="756827" y="329548"/>
                  </a:lnTo>
                  <a:lnTo>
                    <a:pt x="970465" y="822420"/>
                  </a:lnTo>
                  <a:lnTo>
                    <a:pt x="1184142" y="329548"/>
                  </a:lnTo>
                  <a:lnTo>
                    <a:pt x="1370547" y="329548"/>
                  </a:lnTo>
                  <a:lnTo>
                    <a:pt x="923157" y="1359724"/>
                  </a:lnTo>
                  <a:lnTo>
                    <a:pt x="739607" y="1359724"/>
                  </a:lnTo>
                  <a:lnTo>
                    <a:pt x="877269" y="1041643"/>
                  </a:lnTo>
                  <a:lnTo>
                    <a:pt x="621385" y="484277"/>
                  </a:lnTo>
                  <a:lnTo>
                    <a:pt x="382849" y="484277"/>
                  </a:lnTo>
                  <a:lnTo>
                    <a:pt x="382849" y="1054530"/>
                  </a:lnTo>
                  <a:lnTo>
                    <a:pt x="199324" y="1054530"/>
                  </a:lnTo>
                  <a:lnTo>
                    <a:pt x="199324" y="484277"/>
                  </a:lnTo>
                  <a:lnTo>
                    <a:pt x="0" y="484277"/>
                  </a:lnTo>
                  <a:lnTo>
                    <a:pt x="0" y="329536"/>
                  </a:lnTo>
                  <a:lnTo>
                    <a:pt x="199324" y="329536"/>
                  </a:lnTo>
                  <a:lnTo>
                    <a:pt x="199324" y="223516"/>
                  </a:lnTo>
                  <a:cubicBezTo>
                    <a:pt x="199324" y="83104"/>
                    <a:pt x="276747" y="0"/>
                    <a:pt x="441642" y="0"/>
                  </a:cubicBezTo>
                  <a:lnTo>
                    <a:pt x="754238" y="0"/>
                  </a:lnTo>
                  <a:lnTo>
                    <a:pt x="754238" y="146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9900" lIns="59825" spcFirstLastPara="1" rIns="59825" wrap="square" tIns="29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57" name="Google Shape;5757;p108"/>
            <p:cNvSpPr/>
            <p:nvPr/>
          </p:nvSpPr>
          <p:spPr>
            <a:xfrm>
              <a:off x="3434874" y="972822"/>
              <a:ext cx="775760" cy="1044510"/>
            </a:xfrm>
            <a:custGeom>
              <a:rect b="b" l="l" r="r" t="t"/>
              <a:pathLst>
                <a:path extrusionOk="0" h="1044510" w="775760">
                  <a:moveTo>
                    <a:pt x="431629" y="0"/>
                  </a:moveTo>
                  <a:cubicBezTo>
                    <a:pt x="620903" y="3"/>
                    <a:pt x="775761" y="141850"/>
                    <a:pt x="775761" y="378258"/>
                  </a:cubicBezTo>
                  <a:cubicBezTo>
                    <a:pt x="775761" y="616096"/>
                    <a:pt x="620903" y="756505"/>
                    <a:pt x="431629" y="756505"/>
                  </a:cubicBezTo>
                  <a:cubicBezTo>
                    <a:pt x="273891" y="756505"/>
                    <a:pt x="195022" y="659079"/>
                    <a:pt x="180682" y="630422"/>
                  </a:cubicBezTo>
                  <a:lnTo>
                    <a:pt x="180682" y="1044510"/>
                  </a:lnTo>
                  <a:lnTo>
                    <a:pt x="0" y="1044510"/>
                  </a:lnTo>
                  <a:lnTo>
                    <a:pt x="0" y="15760"/>
                  </a:lnTo>
                  <a:lnTo>
                    <a:pt x="182116" y="15760"/>
                  </a:lnTo>
                  <a:lnTo>
                    <a:pt x="182116" y="130385"/>
                  </a:lnTo>
                  <a:cubicBezTo>
                    <a:pt x="195022" y="103163"/>
                    <a:pt x="273891" y="0"/>
                    <a:pt x="431629" y="0"/>
                  </a:cubicBezTo>
                  <a:close/>
                  <a:moveTo>
                    <a:pt x="384295" y="160474"/>
                  </a:moveTo>
                  <a:cubicBezTo>
                    <a:pt x="259539" y="160478"/>
                    <a:pt x="179248" y="253607"/>
                    <a:pt x="179248" y="378258"/>
                  </a:cubicBezTo>
                  <a:cubicBezTo>
                    <a:pt x="179248" y="501474"/>
                    <a:pt x="259539" y="596038"/>
                    <a:pt x="384295" y="596041"/>
                  </a:cubicBezTo>
                  <a:cubicBezTo>
                    <a:pt x="510473" y="596041"/>
                    <a:pt x="590789" y="501476"/>
                    <a:pt x="590789" y="378258"/>
                  </a:cubicBezTo>
                  <a:cubicBezTo>
                    <a:pt x="590789" y="253606"/>
                    <a:pt x="510473" y="160474"/>
                    <a:pt x="384295" y="1604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9900" lIns="59825" spcFirstLastPara="1" rIns="59825" wrap="square" tIns="29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58" name="Google Shape;5758;p108"/>
            <p:cNvSpPr/>
            <p:nvPr/>
          </p:nvSpPr>
          <p:spPr>
            <a:xfrm>
              <a:off x="2604660" y="969948"/>
              <a:ext cx="761420" cy="759379"/>
            </a:xfrm>
            <a:custGeom>
              <a:rect b="b" l="l" r="r" t="t"/>
              <a:pathLst>
                <a:path extrusionOk="0" h="759379" w="761420">
                  <a:moveTo>
                    <a:pt x="354195" y="0"/>
                  </a:moveTo>
                  <a:cubicBezTo>
                    <a:pt x="579317" y="3"/>
                    <a:pt x="704061" y="117488"/>
                    <a:pt x="704061" y="289419"/>
                  </a:cubicBezTo>
                  <a:lnTo>
                    <a:pt x="704061" y="534431"/>
                  </a:lnTo>
                  <a:cubicBezTo>
                    <a:pt x="704061" y="577413"/>
                    <a:pt x="719835" y="597467"/>
                    <a:pt x="761421" y="600333"/>
                  </a:cubicBezTo>
                  <a:lnTo>
                    <a:pt x="761421" y="747907"/>
                  </a:lnTo>
                  <a:lnTo>
                    <a:pt x="704061" y="747907"/>
                  </a:lnTo>
                  <a:cubicBezTo>
                    <a:pt x="613733" y="746472"/>
                    <a:pt x="554940" y="712087"/>
                    <a:pt x="534864" y="647613"/>
                  </a:cubicBezTo>
                  <a:cubicBezTo>
                    <a:pt x="499014" y="699190"/>
                    <a:pt x="424460" y="759379"/>
                    <a:pt x="299703" y="759379"/>
                  </a:cubicBezTo>
                  <a:cubicBezTo>
                    <a:pt x="129071" y="759379"/>
                    <a:pt x="0" y="661944"/>
                    <a:pt x="0" y="514367"/>
                  </a:cubicBezTo>
                  <a:cubicBezTo>
                    <a:pt x="13" y="368226"/>
                    <a:pt x="110417" y="289420"/>
                    <a:pt x="289653" y="289419"/>
                  </a:cubicBezTo>
                  <a:lnTo>
                    <a:pt x="527694" y="289419"/>
                  </a:lnTo>
                  <a:cubicBezTo>
                    <a:pt x="527694" y="202023"/>
                    <a:pt x="460297" y="146147"/>
                    <a:pt x="354195" y="146146"/>
                  </a:cubicBezTo>
                  <a:cubicBezTo>
                    <a:pt x="253816" y="146146"/>
                    <a:pt x="213664" y="200587"/>
                    <a:pt x="203626" y="219213"/>
                  </a:cubicBezTo>
                  <a:lnTo>
                    <a:pt x="18642" y="219213"/>
                  </a:lnTo>
                  <a:cubicBezTo>
                    <a:pt x="32994" y="141843"/>
                    <a:pt x="126203" y="0"/>
                    <a:pt x="354195" y="0"/>
                  </a:cubicBezTo>
                  <a:close/>
                  <a:moveTo>
                    <a:pt x="319766" y="414072"/>
                  </a:moveTo>
                  <a:cubicBezTo>
                    <a:pt x="235161" y="414072"/>
                    <a:pt x="180669" y="445598"/>
                    <a:pt x="180669" y="511505"/>
                  </a:cubicBezTo>
                  <a:cubicBezTo>
                    <a:pt x="180682" y="581711"/>
                    <a:pt x="246646" y="623258"/>
                    <a:pt x="338421" y="623258"/>
                  </a:cubicBezTo>
                  <a:cubicBezTo>
                    <a:pt x="441668" y="623256"/>
                    <a:pt x="527694" y="571677"/>
                    <a:pt x="527694" y="475681"/>
                  </a:cubicBezTo>
                  <a:lnTo>
                    <a:pt x="527694" y="414072"/>
                  </a:lnTo>
                  <a:lnTo>
                    <a:pt x="319766" y="414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9900" lIns="59825" spcFirstLastPara="1" rIns="59825" wrap="square" tIns="29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59" name="Google Shape;5759;p108"/>
            <p:cNvSpPr/>
            <p:nvPr/>
          </p:nvSpPr>
          <p:spPr>
            <a:xfrm>
              <a:off x="4302169" y="988576"/>
              <a:ext cx="183537" cy="724983"/>
            </a:xfrm>
            <a:custGeom>
              <a:rect b="b" l="l" r="r" t="t"/>
              <a:pathLst>
                <a:path extrusionOk="0" h="724983" w="183537">
                  <a:moveTo>
                    <a:pt x="183537" y="724984"/>
                  </a:moveTo>
                  <a:lnTo>
                    <a:pt x="0" y="724984"/>
                  </a:lnTo>
                  <a:lnTo>
                    <a:pt x="0" y="0"/>
                  </a:lnTo>
                  <a:lnTo>
                    <a:pt x="183537" y="0"/>
                  </a:lnTo>
                  <a:lnTo>
                    <a:pt x="183537" y="7249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9900" lIns="59825" spcFirstLastPara="1" rIns="59825" wrap="square" tIns="29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60" name="Google Shape;5760;p108"/>
            <p:cNvSpPr/>
            <p:nvPr/>
          </p:nvSpPr>
          <p:spPr>
            <a:xfrm>
              <a:off x="4297854" y="654743"/>
              <a:ext cx="190720" cy="217782"/>
            </a:xfrm>
            <a:custGeom>
              <a:rect b="b" l="l" r="r" t="t"/>
              <a:pathLst>
                <a:path extrusionOk="0" h="217782" w="190720">
                  <a:moveTo>
                    <a:pt x="190720" y="217783"/>
                  </a:moveTo>
                  <a:lnTo>
                    <a:pt x="0" y="217783"/>
                  </a:lnTo>
                  <a:lnTo>
                    <a:pt x="0" y="0"/>
                  </a:lnTo>
                  <a:lnTo>
                    <a:pt x="190720" y="0"/>
                  </a:lnTo>
                  <a:lnTo>
                    <a:pt x="190720" y="2177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29900" lIns="59825" spcFirstLastPara="1" rIns="59825" wrap="square" tIns="299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78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2" name="Shape 5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3" name="Google Shape;5513;p73" title="Screenshot 2026-03-31 at 14.44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445" y="949990"/>
            <a:ext cx="20343050" cy="1164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7" name="Shape 5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8" name="Google Shape;5518;p74" title="Screenshot 2026-03-31 at 14.44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445" y="949990"/>
            <a:ext cx="20343050" cy="1164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9" name="Google Shape;5519;p74" title="Screenshot 2026-03-31 at 14.45.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6238" y="4241800"/>
            <a:ext cx="10934700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3" name="Shape 5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4" name="Google Shape;5524;p75" title="Screenshot 2026-03-31 at 14.44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445" y="949990"/>
            <a:ext cx="20343050" cy="1164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5" name="Google Shape;5525;p75" title="Screenshot 2026-03-31 at 14.45.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6238" y="4241800"/>
            <a:ext cx="109347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6" name="Google Shape;5526;p75" title="Screenshot 2026-03-31 at 14.53.0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6525" y="1252550"/>
            <a:ext cx="9339374" cy="110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0" name="Shape 5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1" name="Google Shape;5531;p76" title="Screenshot 2026-03-31 at 14.44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445" y="949990"/>
            <a:ext cx="20343050" cy="1164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2" name="Google Shape;5532;p76" title="Screenshot 2026-03-31 at 14.45.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6238" y="4241800"/>
            <a:ext cx="109347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3" name="Google Shape;5533;p76" title="Screenshot 2026-03-31 at 14.53.0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6525" y="1252550"/>
            <a:ext cx="9339374" cy="110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4" name="Google Shape;5534;p76" title="Screenshot 2026-03-31 at 14.54.1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77700" y="1433525"/>
            <a:ext cx="11049000" cy="71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8" name="Shape 5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" name="Google Shape;5539;p77" title="Screenshot 2026-03-31 at 14.44.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445" y="949990"/>
            <a:ext cx="20343050" cy="1164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0" name="Google Shape;5540;p77" title="Screenshot 2026-03-31 at 14.45.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6238" y="4241800"/>
            <a:ext cx="109347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1" name="Google Shape;5541;p77" title="Screenshot 2026-03-31 at 14.53.0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6525" y="1252550"/>
            <a:ext cx="9339374" cy="110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2" name="Google Shape;5542;p77" title="Screenshot 2026-03-31 at 14.54.1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77700" y="1433525"/>
            <a:ext cx="11049000" cy="71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3" name="Google Shape;5543;p77" title="Screenshot 2026-03-31 at 14.55.5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32725" y="653668"/>
            <a:ext cx="8572475" cy="12749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Apify">
      <a:dk1>
        <a:srgbClr val="FFFFFF"/>
      </a:dk1>
      <a:lt1>
        <a:srgbClr val="161618"/>
      </a:lt1>
      <a:dk2>
        <a:srgbClr val="A0A0A2"/>
      </a:dk2>
      <a:lt2>
        <a:srgbClr val="161618"/>
      </a:lt2>
      <a:accent1>
        <a:srgbClr val="20A34E"/>
      </a:accent1>
      <a:accent2>
        <a:srgbClr val="246DFF"/>
      </a:accent2>
      <a:accent3>
        <a:srgbClr val="F86606"/>
      </a:accent3>
      <a:accent4>
        <a:srgbClr val="9268F6"/>
      </a:accent4>
      <a:accent5>
        <a:srgbClr val="FFD725"/>
      </a:accent5>
      <a:accent6>
        <a:srgbClr val="4A4A4C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